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Рисунок 69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71" name="Рисунок 70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/>
          <p:cNvPicPr/>
          <p:nvPr/>
        </p:nvPicPr>
        <p:blipFill>
          <a:blip r:embed="rId2"/>
          <a:stretch/>
        </p:blipFill>
        <p:spPr>
          <a:xfrm>
            <a:off x="3460320" y="137880"/>
            <a:ext cx="3978360" cy="1351800"/>
          </a:xfrm>
          <a:prstGeom prst="rect">
            <a:avLst/>
          </a:prstGeom>
          <a:ln>
            <a:noFill/>
          </a:ln>
        </p:spPr>
      </p:pic>
      <p:pic>
        <p:nvPicPr>
          <p:cNvPr id="73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0000" cy="11952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771480" y="8178120"/>
            <a:ext cx="81360" cy="11628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9000" cy="119520"/>
          </a:xfrm>
          <a:prstGeom prst="rect">
            <a:avLst/>
          </a:prstGeom>
          <a:ln>
            <a:noFill/>
          </a:ln>
        </p:spPr>
      </p:pic>
      <p:pic>
        <p:nvPicPr>
          <p:cNvPr id="76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6000" cy="119520"/>
          </a:xfrm>
          <a:prstGeom prst="rect">
            <a:avLst/>
          </a:prstGeom>
          <a:ln>
            <a:noFill/>
          </a:ln>
        </p:spPr>
      </p:pic>
      <p:pic>
        <p:nvPicPr>
          <p:cNvPr id="77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6840" cy="115920"/>
          </a:xfrm>
          <a:prstGeom prst="rect">
            <a:avLst/>
          </a:prstGeom>
          <a:ln>
            <a:noFill/>
          </a:ln>
        </p:spPr>
      </p:pic>
      <p:pic>
        <p:nvPicPr>
          <p:cNvPr id="78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9720" cy="11772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4499640" y="114120"/>
            <a:ext cx="2813400" cy="143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ИЮНЬ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6123240" y="8786520"/>
            <a:ext cx="979920" cy="74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9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9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1" name="object 49"/>
          <p:cNvPicPr/>
          <p:nvPr/>
        </p:nvPicPr>
        <p:blipFill>
          <a:blip r:embed="rId8"/>
          <a:stretch/>
        </p:blipFill>
        <p:spPr>
          <a:xfrm>
            <a:off x="333720" y="436320"/>
            <a:ext cx="791280" cy="758520"/>
          </a:xfrm>
          <a:prstGeom prst="rect">
            <a:avLst/>
          </a:prstGeom>
          <a:ln>
            <a:noFill/>
          </a:ln>
        </p:spPr>
      </p:pic>
      <p:graphicFrame>
        <p:nvGraphicFramePr>
          <p:cNvPr id="82" name="Table 4"/>
          <p:cNvGraphicFramePr/>
          <p:nvPr>
            <p:extLst>
              <p:ext uri="{D42A27DB-BD31-4B8C-83A1-F6EECF244321}">
                <p14:modId xmlns:p14="http://schemas.microsoft.com/office/powerpoint/2010/main" val="430889370"/>
              </p:ext>
            </p:extLst>
          </p:nvPr>
        </p:nvGraphicFramePr>
        <p:xfrm>
          <a:off x="507960" y="1670160"/>
          <a:ext cx="6789240" cy="6623880"/>
        </p:xfrm>
        <a:graphic>
          <a:graphicData uri="http://schemas.openxmlformats.org/drawingml/2006/table">
            <a:tbl>
              <a:tblPr/>
              <a:tblGrid>
                <a:gridCol w="758241"/>
                <a:gridCol w="4940710"/>
                <a:gridCol w="1090289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562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1.Квест «Оренбуржье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Родина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счастливого детства» (проводит Нестерова Т.Г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специалист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Движения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Первых»)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Праздник «День защиты детей» (проводит руководитель КС Колесникова В.П.)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18-00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02.06.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05.06.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3.Лекция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«Старость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не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радость. Что делать, чтобы старость была в радость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?» (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тренер Константин Березин)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4.Помощь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военнослужащим на СВО (изготовление чая)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5.Лекция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«Идут века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но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Пушкин остается» (Галина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Мартынова,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ЦРБ).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14-00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64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08.06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6.Помощь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военнослужащим на СВО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7.Вопросы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 ответы по пенсионному законодательству.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руководитель КС Колесникова В.П.)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021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09.06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8.Ярмарка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«одна страна, одна семья: ярмарка народов России»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руководитель КС Колесникова В.П.)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9.Россия-одна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семья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 встреча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 родными погибших героев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»(Екатерина Пешкова, ФЗО)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10.ФП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"Здоровое долголетие" Тема: «Как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сохранить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здоровье летом?» </a:t>
                      </a: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83" name="CustomShape 5"/>
          <p:cNvSpPr/>
          <p:nvPr/>
        </p:nvSpPr>
        <p:spPr>
          <a:xfrm>
            <a:off x="1125000" y="310680"/>
            <a:ext cx="3222360" cy="117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МУДРОСТЬ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 Красногвардейского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6"/>
          <p:cNvSpPr/>
          <p:nvPr/>
        </p:nvSpPr>
        <p:spPr>
          <a:xfrm>
            <a:off x="51840" y="8471160"/>
            <a:ext cx="7245360" cy="1998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7"/>
          <p:cNvSpPr/>
          <p:nvPr/>
        </p:nvSpPr>
        <p:spPr>
          <a:xfrm>
            <a:off x="185760" y="9331737"/>
            <a:ext cx="5100840" cy="16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2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2800" b="1" strike="noStrike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2800" b="1" strike="noStrike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Красногвардейский район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с.Плешаново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ул.Мира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д.18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8(35345)30073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Руководитель клиентской службы Колесникова Вера Петровна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6" name="Рисунок 7"/>
          <p:cNvPicPr/>
          <p:nvPr/>
        </p:nvPicPr>
        <p:blipFill>
          <a:blip r:embed="rId9"/>
          <a:stretch/>
        </p:blipFill>
        <p:spPr>
          <a:xfrm>
            <a:off x="6188760" y="9489240"/>
            <a:ext cx="848880" cy="848880"/>
          </a:xfrm>
          <a:prstGeom prst="rect">
            <a:avLst/>
          </a:prstGeom>
          <a:ln>
            <a:noFill/>
          </a:ln>
        </p:spPr>
      </p:pic>
      <p:sp>
        <p:nvSpPr>
          <p:cNvPr id="87" name="CustomShape 8"/>
          <p:cNvSpPr/>
          <p:nvPr/>
        </p:nvSpPr>
        <p:spPr>
          <a:xfrm>
            <a:off x="2416320" y="8488080"/>
            <a:ext cx="4686840" cy="60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object 33"/>
          <p:cNvPicPr/>
          <p:nvPr/>
        </p:nvPicPr>
        <p:blipFill>
          <a:blip r:embed="rId2"/>
          <a:stretch/>
        </p:blipFill>
        <p:spPr>
          <a:xfrm>
            <a:off x="3661200" y="30240"/>
            <a:ext cx="3891600" cy="1428840"/>
          </a:xfrm>
          <a:prstGeom prst="rect">
            <a:avLst/>
          </a:prstGeom>
          <a:ln>
            <a:noFill/>
          </a:ln>
        </p:spPr>
      </p:pic>
      <p:sp>
        <p:nvSpPr>
          <p:cNvPr id="89" name="CustomShape 1"/>
          <p:cNvSpPr/>
          <p:nvPr/>
        </p:nvSpPr>
        <p:spPr>
          <a:xfrm>
            <a:off x="199080" y="8087760"/>
            <a:ext cx="7169040" cy="2367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0000" cy="119520"/>
          </a:xfrm>
          <a:prstGeom prst="rect">
            <a:avLst/>
          </a:prstGeom>
          <a:ln>
            <a:noFill/>
          </a:ln>
        </p:spPr>
      </p:pic>
      <p:sp>
        <p:nvSpPr>
          <p:cNvPr id="91" name="CustomShape 2"/>
          <p:cNvSpPr/>
          <p:nvPr/>
        </p:nvSpPr>
        <p:spPr>
          <a:xfrm>
            <a:off x="771480" y="8178120"/>
            <a:ext cx="81360" cy="11628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9000" cy="119520"/>
          </a:xfrm>
          <a:prstGeom prst="rect">
            <a:avLst/>
          </a:prstGeom>
          <a:ln>
            <a:noFill/>
          </a:ln>
        </p:spPr>
      </p:pic>
      <p:pic>
        <p:nvPicPr>
          <p:cNvPr id="9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6000" cy="119520"/>
          </a:xfrm>
          <a:prstGeom prst="rect">
            <a:avLst/>
          </a:prstGeom>
          <a:ln>
            <a:noFill/>
          </a:ln>
        </p:spPr>
      </p:pic>
      <p:pic>
        <p:nvPicPr>
          <p:cNvPr id="9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6840" cy="115920"/>
          </a:xfrm>
          <a:prstGeom prst="rect">
            <a:avLst/>
          </a:prstGeom>
          <a:ln>
            <a:noFill/>
          </a:ln>
        </p:spPr>
      </p:pic>
      <p:pic>
        <p:nvPicPr>
          <p:cNvPr id="9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9720" cy="117720"/>
          </a:xfrm>
          <a:prstGeom prst="rect">
            <a:avLst/>
          </a:prstGeom>
          <a:ln>
            <a:noFill/>
          </a:ln>
        </p:spPr>
      </p:pic>
      <p:sp>
        <p:nvSpPr>
          <p:cNvPr id="96" name="CustomShape 3"/>
          <p:cNvSpPr/>
          <p:nvPr/>
        </p:nvSpPr>
        <p:spPr>
          <a:xfrm>
            <a:off x="4614840" y="316800"/>
            <a:ext cx="27532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ИЮНЬ </a:t>
            </a: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14360" algn="r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CustomShape 4"/>
          <p:cNvSpPr/>
          <p:nvPr/>
        </p:nvSpPr>
        <p:spPr>
          <a:xfrm>
            <a:off x="431640" y="8786520"/>
            <a:ext cx="5446080" cy="154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2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2000" b="1" strike="noStrike" spc="-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2000" b="1" strike="noStrike" spc="-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Красногвардейский район с.Плешаново ул.Мира д.18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8(35345)30073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Руководитель клиентской службы Колесникова Вера Петровна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CustomShape 5"/>
          <p:cNvSpPr/>
          <p:nvPr/>
        </p:nvSpPr>
        <p:spPr>
          <a:xfrm>
            <a:off x="2315160" y="8278380"/>
            <a:ext cx="4686840" cy="60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CustomShape 6"/>
          <p:cNvSpPr/>
          <p:nvPr/>
        </p:nvSpPr>
        <p:spPr>
          <a:xfrm>
            <a:off x="6123240" y="9273240"/>
            <a:ext cx="979920" cy="26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9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9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0" name="object 49"/>
          <p:cNvPicPr/>
          <p:nvPr/>
        </p:nvPicPr>
        <p:blipFill>
          <a:blip r:embed="rId8"/>
          <a:stretch/>
        </p:blipFill>
        <p:spPr>
          <a:xfrm>
            <a:off x="389160" y="339660"/>
            <a:ext cx="778680" cy="864720"/>
          </a:xfrm>
          <a:prstGeom prst="rect">
            <a:avLst/>
          </a:prstGeom>
          <a:ln>
            <a:noFill/>
          </a:ln>
        </p:spPr>
      </p:pic>
      <p:sp>
        <p:nvSpPr>
          <p:cNvPr id="101" name="CustomShape 7"/>
          <p:cNvSpPr/>
          <p:nvPr/>
        </p:nvSpPr>
        <p:spPr>
          <a:xfrm>
            <a:off x="6140520" y="9593640"/>
            <a:ext cx="861480" cy="84528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CustomShape 8"/>
          <p:cNvSpPr/>
          <p:nvPr/>
        </p:nvSpPr>
        <p:spPr>
          <a:xfrm>
            <a:off x="6433560" y="8786520"/>
            <a:ext cx="568440" cy="61668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03" name="object 48"/>
          <p:cNvPicPr/>
          <p:nvPr/>
        </p:nvPicPr>
        <p:blipFill>
          <a:blip r:embed="rId9"/>
          <a:stretch/>
        </p:blipFill>
        <p:spPr>
          <a:xfrm>
            <a:off x="6533280" y="8915400"/>
            <a:ext cx="468720" cy="433440"/>
          </a:xfrm>
          <a:prstGeom prst="rect">
            <a:avLst/>
          </a:prstGeom>
          <a:ln>
            <a:noFill/>
          </a:ln>
        </p:spPr>
      </p:pic>
      <p:pic>
        <p:nvPicPr>
          <p:cNvPr id="104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8880" cy="848880"/>
          </a:xfrm>
          <a:prstGeom prst="rect">
            <a:avLst/>
          </a:prstGeom>
          <a:ln>
            <a:noFill/>
          </a:ln>
        </p:spPr>
      </p:pic>
      <p:graphicFrame>
        <p:nvGraphicFramePr>
          <p:cNvPr id="105" name="Table 9"/>
          <p:cNvGraphicFramePr/>
          <p:nvPr>
            <p:extLst>
              <p:ext uri="{D42A27DB-BD31-4B8C-83A1-F6EECF244321}">
                <p14:modId xmlns:p14="http://schemas.microsoft.com/office/powerpoint/2010/main" val="3967816366"/>
              </p:ext>
            </p:extLst>
          </p:nvPr>
        </p:nvGraphicFramePr>
        <p:xfrm>
          <a:off x="644400" y="1513800"/>
          <a:ext cx="6897600" cy="6790560"/>
        </p:xfrm>
        <a:graphic>
          <a:graphicData uri="http://schemas.openxmlformats.org/drawingml/2006/table">
            <a:tbl>
              <a:tblPr/>
              <a:tblGrid>
                <a:gridCol w="855720"/>
                <a:gridCol w="4872600"/>
                <a:gridCol w="116928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4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15.06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11.Помощь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СВО (изготовление сухого душа).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Вебинар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«Возможности МАХ».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руководитель КС Колесникова В.П.)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12-30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806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16.06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 Мастер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класс «Чудеса из соленого теста»    (проводит специалист ДДТ Татьяна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Манякова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588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18.06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14.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онлайн-лекция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РО 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Знание: 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«Ценности, как основа государственных решений в РФ»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15. онлайн-лекция РО 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Знание: «Традиционные ценности: 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что стоит за этим понятием»</a:t>
                      </a:r>
                      <a:endParaRPr lang="ru-RU" sz="16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807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22.06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16.Помощь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СВО (изготовление сухого душа).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17.РГО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"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Знание« «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Память пылающих лет: Путь к Победе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».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         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88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24.06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18 Музыкальный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час «Балалайка в ритме времени».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19.Мастер-класс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«Традиции русской народной росписи» (проводит специалист детской библиотеки Антонина Есенина)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837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30.06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20.Вебинар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тему «</a:t>
                      </a:r>
                      <a:r>
                        <a:rPr lang="ru-RU" sz="16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Социальный </a:t>
                      </a:r>
                      <a:r>
                        <a:rPr lang="ru-RU" sz="16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работник -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первый помощник на селе»(Директор КЦСОН Татьяна Наумова).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21 .Мастер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класс «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Квилинг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для взрослых» (проводит заведующая сельским клубом Луценко О.А. )               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11-00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12-00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106" name="CustomShape 10"/>
          <p:cNvSpPr/>
          <p:nvPr/>
        </p:nvSpPr>
        <p:spPr>
          <a:xfrm>
            <a:off x="1219765" y="339660"/>
            <a:ext cx="3222360" cy="117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МУДРОСТЬ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 Красногвардейского 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456</Words>
  <Application>Microsoft Office PowerPoint</Application>
  <PresentationFormat>Произвольный</PresentationFormat>
  <Paragraphs>98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118</cp:revision>
  <cp:lastPrinted>2025-12-05T14:47:26Z</cp:lastPrinted>
  <dcterms:created xsi:type="dcterms:W3CDTF">2025-11-06T11:20:25Z</dcterms:created>
  <dcterms:modified xsi:type="dcterms:W3CDTF">2026-05-26T11:25:19Z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