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958" y="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39644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714354" y="316800"/>
            <a:ext cx="2650747" cy="97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ИЮЛЬ </a:t>
            </a:r>
            <a:r>
              <a:rPr lang="ru-RU" sz="2700" b="1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41640"/>
            <a:ext cx="5112360" cy="230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400" b="0" strike="noStrike" spc="-2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462800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Новоорский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район п. Новоорск ул.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Акбауова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д.14 А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</a:t>
            </a:r>
            <a:r>
              <a:rPr lang="ru-RU" sz="14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номер</a:t>
            </a:r>
            <a:r>
              <a:rPr lang="ru-RU" sz="14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8(3532)98-18-69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Лебедева Елена Алексеевна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185100" y="7472212"/>
            <a:ext cx="3600015" cy="83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9144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399826" y="316800"/>
            <a:ext cx="837720" cy="9554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304892" y="799236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9"/>
          <a:stretch/>
        </p:blipFill>
        <p:spPr>
          <a:xfrm>
            <a:off x="6429317" y="8220748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3912976965"/>
              </p:ext>
            </p:extLst>
          </p:nvPr>
        </p:nvGraphicFramePr>
        <p:xfrm>
          <a:off x="745920" y="1497388"/>
          <a:ext cx="6485760" cy="5974824"/>
        </p:xfrm>
        <a:graphic>
          <a:graphicData uri="http://schemas.openxmlformats.org/drawingml/2006/table">
            <a:tbl>
              <a:tblPr/>
              <a:tblGrid>
                <a:gridCol w="804702"/>
                <a:gridCol w="4777420"/>
                <a:gridCol w="903638"/>
              </a:tblGrid>
              <a:tr h="6038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1034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01.07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«Мы за ЗОЖ» - проводится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базе спортивного клуба Спарта.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2. Мероприятие в рамках Года единства народов России:  «Литературная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гостиная: 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 произведениям поэтов родного края»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10-00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11-30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14094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08.07.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«Семья- великое чудо» мероприятие  ко Дню семьи, любви и верности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4.Лекция  « День семьи, любви и верности: история и традиции праздника»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проводит руководитель КС Лебедева Е.А.</a:t>
                      </a:r>
                      <a:endParaRPr lang="ru-RU" sz="1800" b="0" strike="noStrike" spc="-1" baseline="0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11034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15.07.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 Лекция « Возможности сетевого мессенджера МАХ», консультация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 проводит руководитель КС Лебедева Е.А.)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trike="noStrike" spc="-1" baseline="0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2199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23.07.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 Спортивное мероприятие совместно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 КЦСОН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Новоорского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района «Скандинавская ходьба»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10-00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5" name="CustomShape 5"/>
          <p:cNvSpPr/>
          <p:nvPr/>
        </p:nvSpPr>
        <p:spPr>
          <a:xfrm>
            <a:off x="1316778" y="316800"/>
            <a:ext cx="323100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Новоорского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626104" y="79793"/>
            <a:ext cx="3718440" cy="1423398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630958" y="167671"/>
            <a:ext cx="2483722" cy="97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июль </a:t>
            </a:r>
            <a:r>
              <a:rPr lang="ru-RU" sz="2700" b="1" strike="noStrike" spc="-7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41640"/>
            <a:ext cx="5112360" cy="199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400" b="0" strike="noStrike" spc="-2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462800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Новоорский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район п. Новоорск ул.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Акбауова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д.14 А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</a:t>
            </a:r>
            <a:r>
              <a:rPr lang="ru-RU" sz="14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8(3532)98-18-69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</a:t>
            </a:r>
            <a:r>
              <a:rPr lang="ru-RU" sz="14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Лебедева Елена </a:t>
            </a:r>
            <a:r>
              <a:rPr lang="ru-RU" sz="14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Алексеевна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514665" y="7119133"/>
            <a:ext cx="3600015" cy="83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9144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332374" y="804489"/>
            <a:ext cx="837720" cy="9554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3887759088"/>
              </p:ext>
            </p:extLst>
          </p:nvPr>
        </p:nvGraphicFramePr>
        <p:xfrm>
          <a:off x="582480" y="2106340"/>
          <a:ext cx="6431040" cy="4500502"/>
        </p:xfrm>
        <a:graphic>
          <a:graphicData uri="http://schemas.openxmlformats.org/drawingml/2006/table">
            <a:tbl>
              <a:tblPr/>
              <a:tblGrid>
                <a:gridCol w="1006505"/>
                <a:gridCol w="4428709"/>
                <a:gridCol w="995826"/>
              </a:tblGrid>
              <a:tr h="10257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674538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28.07.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 Лекция РГО Знание « Цивилизация России: уникальные черты и факторы исторического развития»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 Лекция РГО Знание « Российская культура: искусство и традиции, как инструмент»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86427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30.07.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 Интеллектуально-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развлекательная викторина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«День друзей»</a:t>
                      </a:r>
                      <a:endParaRPr lang="ru-RU" sz="1800" b="0" strike="noStrike" spc="-1" baseline="0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10. Индивидуальное консультирование по вопросам пенсионного законодательства руководителем КС Лебедевой Е.А.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5" name="CustomShape 5"/>
          <p:cNvSpPr/>
          <p:nvPr/>
        </p:nvSpPr>
        <p:spPr>
          <a:xfrm>
            <a:off x="1399958" y="804489"/>
            <a:ext cx="323100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Новоорского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924887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1048</TotalTime>
  <Words>314</Words>
  <Application>Microsoft Office PowerPoint</Application>
  <PresentationFormat>Произвольный</PresentationFormat>
  <Paragraphs>60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Белова Юлия Викторовна</cp:lastModifiedBy>
  <cp:revision>142</cp:revision>
  <cp:lastPrinted>2025-12-05T14:47:26Z</cp:lastPrinted>
  <dcterms:created xsi:type="dcterms:W3CDTF">2025-11-06T11:20:25Z</dcterms:created>
  <dcterms:modified xsi:type="dcterms:W3CDTF">2026-06-29T05:49:26Z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