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1642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27010" y="115084"/>
            <a:ext cx="2650747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ИЮНЬ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номер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8(3532)98-18-69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Лебедева Елена Алексеевна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185100" y="7472212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826" y="316800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304892" y="799236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429317" y="8220748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338984233"/>
              </p:ext>
            </p:extLst>
          </p:nvPr>
        </p:nvGraphicFramePr>
        <p:xfrm>
          <a:off x="563540" y="1417610"/>
          <a:ext cx="6485760" cy="6577769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505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53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03.06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Литературная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гостиная «Пушкинский день России»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зам.руководителя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КС  Алексеева Н.Н.)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Викторина по мотивам произведений Пушкина А.С.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зам.руководителя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КС  Алексеева Н.Н.)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Лекция «История и особенности праздника День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русского языка» (проводит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зам.руководителя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КС  Алексеева Н.Н.)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«Я люблю тебя Россия…» музыкальное мероприятие совместно с КЦСОН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Лекция «День России»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зам.руководителя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КС Алексеева Н.Н.)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6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онлайн-лекция ФП «Здоровое долголетие»  «Как сохранить здоровье летом»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3142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18.06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 Онлайн-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леция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РО Знание: «Ценности, как основа государственных решений в РФ»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 Онлайн-лекция РО Знание: «Традиционные ценности: что стоит за этим понятием»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16778" y="31680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626104" y="79793"/>
            <a:ext cx="3718440" cy="1423398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30958" y="167671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июнь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199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8(3532)98-18-69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Лебедева Елена 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Алексеевна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058905" y="7343640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250113" y="635622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206700563"/>
              </p:ext>
            </p:extLst>
          </p:nvPr>
        </p:nvGraphicFramePr>
        <p:xfrm>
          <a:off x="745920" y="1746932"/>
          <a:ext cx="6431040" cy="5674288"/>
        </p:xfrm>
        <a:graphic>
          <a:graphicData uri="http://schemas.openxmlformats.org/drawingml/2006/table">
            <a:tbl>
              <a:tblPr/>
              <a:tblGrid>
                <a:gridCol w="1006505"/>
                <a:gridCol w="4428709"/>
                <a:gridCol w="995826"/>
              </a:tblGrid>
              <a:tr h="7194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674538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Участие в акции» Свеча памяти»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(мероприятие совместно с КЦСОН)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11.Онлайн-лекция РГО "Знание «Память пылающих лет: Путь к Победе»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12. Лекция «Возможности сетевого мессенджера МАХ», консультация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зам.руководителя КС Алексеева Н.Н.)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6427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24.06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13. «Мы за ЗОЖ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мероприятие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проводится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базе спортивного клуба «Спарта».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Лекция с управляющим отделением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Россельхозбанка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«Финансовая грамотность»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93148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25.06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 Индивидуальное консультирование по вопросам пенсионного законодательства руководителем КС Лебедевой Е.А.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58524" y="635622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2488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</TotalTime>
  <Words>367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135</cp:revision>
  <cp:lastPrinted>2025-12-05T14:47:26Z</cp:lastPrinted>
  <dcterms:created xsi:type="dcterms:W3CDTF">2025-11-06T11:20:25Z</dcterms:created>
  <dcterms:modified xsi:type="dcterms:W3CDTF">2026-05-26T13:38:09Z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