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080" y="78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1600"/>
            <a:ext cx="6800400" cy="187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1520" cy="13104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92880" cy="1278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90520" cy="13104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7520" cy="13104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8360" cy="12744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1240" cy="12924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>
            <a:off x="4881379" y="316800"/>
            <a:ext cx="2483722" cy="975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/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 АПРЕЛЬ </a:t>
            </a:r>
            <a:r>
              <a:rPr lang="ru-RU" sz="2700" b="1" strike="noStrike" spc="-7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628920" y="8441640"/>
            <a:ext cx="5112360" cy="2302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</a:t>
            </a:r>
            <a:r>
              <a:rPr lang="ru-RU" sz="1300" b="0" strike="noStrike" spc="-2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контакты: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462800 </a:t>
            </a:r>
            <a:r>
              <a:rPr lang="ru-RU" sz="13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Новоорский</a:t>
            </a: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район п. Новоорск ул. </a:t>
            </a:r>
            <a:r>
              <a:rPr lang="ru-RU" sz="13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Акбауова</a:t>
            </a: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д.14 А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</a:t>
            </a:r>
            <a:r>
              <a:rPr lang="ru-RU" sz="1300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номер</a:t>
            </a:r>
            <a:r>
              <a:rPr lang="ru-RU" sz="1300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 8(3532)98-18-69</a:t>
            </a:r>
            <a:endParaRPr lang="ru-RU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ФИО</a:t>
            </a:r>
            <a:r>
              <a:rPr lang="ru-RU" sz="1300" b="0" strike="noStrike" spc="-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 Лебедева Елена Алексеевна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3018945" y="7273800"/>
            <a:ext cx="3600015" cy="83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52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16:45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91440" cy="76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</a:t>
            </a:r>
            <a:r>
              <a:rPr lang="ru-RU" sz="800" b="0" strike="noStrike" spc="-1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7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8" name="object 49"/>
          <p:cNvPicPr/>
          <p:nvPr/>
        </p:nvPicPr>
        <p:blipFill>
          <a:blip r:embed="rId8"/>
          <a:stretch/>
        </p:blipFill>
        <p:spPr>
          <a:xfrm>
            <a:off x="399826" y="316800"/>
            <a:ext cx="837720" cy="955440"/>
          </a:xfrm>
          <a:prstGeom prst="rect">
            <a:avLst/>
          </a:prstGeom>
          <a:ln>
            <a:noFill/>
          </a:ln>
        </p:spPr>
      </p:pic>
      <p:sp>
        <p:nvSpPr>
          <p:cNvPr id="64" name="CustomShape 11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12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6" name="object 48"/>
          <p:cNvPicPr/>
          <p:nvPr/>
        </p:nvPicPr>
        <p:blipFill>
          <a:blip r:embed="rId9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>
            <a:noFill/>
          </a:ln>
        </p:spPr>
      </p:pic>
      <p:pic>
        <p:nvPicPr>
          <p:cNvPr id="67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>
            <a:noFill/>
          </a:ln>
        </p:spPr>
      </p:pic>
      <p:graphicFrame>
        <p:nvGraphicFramePr>
          <p:cNvPr id="68" name="Table 13"/>
          <p:cNvGraphicFramePr/>
          <p:nvPr>
            <p:extLst>
              <p:ext uri="{D42A27DB-BD31-4B8C-83A1-F6EECF244321}">
                <p14:modId xmlns:p14="http://schemas.microsoft.com/office/powerpoint/2010/main" val="1415757912"/>
              </p:ext>
            </p:extLst>
          </p:nvPr>
        </p:nvGraphicFramePr>
        <p:xfrm>
          <a:off x="668144" y="1676358"/>
          <a:ext cx="6485760" cy="5408878"/>
        </p:xfrm>
        <a:graphic>
          <a:graphicData uri="http://schemas.openxmlformats.org/drawingml/2006/table">
            <a:tbl>
              <a:tblPr/>
              <a:tblGrid>
                <a:gridCol w="804702"/>
                <a:gridCol w="4777420"/>
                <a:gridCol w="903638"/>
              </a:tblGrid>
              <a:tr h="6316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6539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1.04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Интеллектуально-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развлекательное викторина « День смеха и веселья»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14.30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02.04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Мастер-класс « Сухой душ для участников СВО»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15.00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125821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08.04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Лекция врача-терапевта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Ириклинской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РБ: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«Профилактика гипертонии и артроза»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«Изменение в пенсионном законодательстве»  лекция и консультация руководителя КС Лебедевой Е.А.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11.15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7145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15.04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Викторина  «Космическое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путешествие» и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«Сказки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народов мира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».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Совместное мероприятие с Движением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первых.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«Возможности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мессенджера МАХ» лекция и консультация руководителя КС Лебедевой Е.А.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15.30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35" name="CustomShape 5"/>
          <p:cNvSpPr/>
          <p:nvPr/>
        </p:nvSpPr>
        <p:spPr>
          <a:xfrm>
            <a:off x="1316778" y="316800"/>
            <a:ext cx="323100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Новоорского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626104" y="79793"/>
            <a:ext cx="3718440" cy="1423398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1520" cy="13104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92880" cy="1278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90520" cy="13104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7520" cy="13104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8360" cy="12744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1240" cy="12924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>
            <a:off x="4630958" y="167671"/>
            <a:ext cx="2483722" cy="975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/>
            <a:r>
              <a:rPr lang="ru-RU" sz="27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 АПРЕЛЬ </a:t>
            </a:r>
            <a:r>
              <a:rPr lang="ru-RU" sz="2700" b="1" strike="noStrike" spc="-7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2026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628920" y="8441640"/>
            <a:ext cx="5112360" cy="2302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4400" b="1" strike="noStrike" spc="-123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4400" b="1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</a:t>
            </a:r>
            <a:r>
              <a:rPr lang="ru-RU" sz="1300" b="0" strike="noStrike" spc="-2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контакты: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462800 </a:t>
            </a:r>
            <a:r>
              <a:rPr lang="ru-RU" sz="13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Новоорский</a:t>
            </a: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район п. Новоорск ул. </a:t>
            </a:r>
            <a:r>
              <a:rPr lang="ru-RU" sz="1300" b="0" strike="noStrike" spc="-1" dirty="0" err="1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Акбауова</a:t>
            </a: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д.14 А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номер: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ФИО: 8(3532)98-18-69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3215160" y="7430400"/>
            <a:ext cx="3600015" cy="83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52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09:00 – </a:t>
            </a:r>
            <a:r>
              <a:rPr lang="ru-RU" sz="1600" b="1" strike="noStrike" spc="-7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16:45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91440" cy="761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</a:t>
            </a:r>
            <a:r>
              <a:rPr lang="ru-RU" sz="800" b="0" strike="noStrike" spc="-1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4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7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8" name="object 49"/>
          <p:cNvPicPr/>
          <p:nvPr/>
        </p:nvPicPr>
        <p:blipFill>
          <a:blip r:embed="rId8"/>
          <a:stretch/>
        </p:blipFill>
        <p:spPr>
          <a:xfrm>
            <a:off x="399060" y="547751"/>
            <a:ext cx="837720" cy="955440"/>
          </a:xfrm>
          <a:prstGeom prst="rect">
            <a:avLst/>
          </a:prstGeom>
          <a:ln>
            <a:noFill/>
          </a:ln>
        </p:spPr>
      </p:pic>
      <p:sp>
        <p:nvSpPr>
          <p:cNvPr id="64" name="CustomShape 11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" name="CustomShape 12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6" name="object 48"/>
          <p:cNvPicPr/>
          <p:nvPr/>
        </p:nvPicPr>
        <p:blipFill>
          <a:blip r:embed="rId9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>
            <a:noFill/>
          </a:ln>
        </p:spPr>
      </p:pic>
      <p:pic>
        <p:nvPicPr>
          <p:cNvPr id="67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>
            <a:noFill/>
          </a:ln>
        </p:spPr>
      </p:pic>
      <p:graphicFrame>
        <p:nvGraphicFramePr>
          <p:cNvPr id="68" name="Table 13"/>
          <p:cNvGraphicFramePr/>
          <p:nvPr>
            <p:extLst>
              <p:ext uri="{D42A27DB-BD31-4B8C-83A1-F6EECF244321}">
                <p14:modId xmlns:p14="http://schemas.microsoft.com/office/powerpoint/2010/main" val="3094769544"/>
              </p:ext>
            </p:extLst>
          </p:nvPr>
        </p:nvGraphicFramePr>
        <p:xfrm>
          <a:off x="817920" y="1575085"/>
          <a:ext cx="6454501" cy="5327730"/>
        </p:xfrm>
        <a:graphic>
          <a:graphicData uri="http://schemas.openxmlformats.org/drawingml/2006/table">
            <a:tbl>
              <a:tblPr/>
              <a:tblGrid>
                <a:gridCol w="1010177"/>
                <a:gridCol w="4721825"/>
                <a:gridCol w="722499"/>
              </a:tblGrid>
              <a:tr h="11242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800713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16.04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Встреча с ликвидатором последствий аварии на Чернобыльской АЭС.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Онлайн-лекция 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РГО»Знание»  «Эхо Чернобыля.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Подвиг ликвидаторов»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11-00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12.00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674095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22.04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«Мы за ЗОЖ»- проводится 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 базе спортивного клуба Спарта.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10-00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625887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23.04 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РГО "Знание" Праздничное мероприятие в преддверии 9 мая в формате ВКС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12-00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1636115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29.04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Викторина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«День коренных малочисленных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народов России</a:t>
                      </a:r>
                      <a:r>
                        <a:rPr lang="ru-RU" sz="1800" b="0" strike="noStrike" spc="-1" baseline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» совместно с КЦСОН</a:t>
                      </a:r>
                      <a:endParaRPr lang="ru-RU" sz="1800" b="0" strike="noStrike" spc="-1" baseline="0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Индивидуальное консультирование по вопросам пенсионного законодательства руководителем КС Лебедевой Е.А.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+mn-ea"/>
                          <a:cs typeface="+mn-cs"/>
                        </a:rPr>
                        <a:t>14.30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35" name="CustomShape 5"/>
          <p:cNvSpPr/>
          <p:nvPr/>
        </p:nvSpPr>
        <p:spPr>
          <a:xfrm>
            <a:off x="1467066" y="547751"/>
            <a:ext cx="3231000" cy="11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Новоорского</a:t>
            </a:r>
            <a:r>
              <a:rPr lang="ru-RU" sz="1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района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924887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</TotalTime>
  <Words>298</Words>
  <Application>Microsoft Office PowerPoint</Application>
  <PresentationFormat>Произвольный</PresentationFormat>
  <Paragraphs>62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Голубева Татьяна Сергеевна</cp:lastModifiedBy>
  <cp:revision>78</cp:revision>
  <cp:lastPrinted>2025-12-05T14:47:26Z</cp:lastPrinted>
  <dcterms:created xsi:type="dcterms:W3CDTF">2025-11-06T11:20:25Z</dcterms:created>
  <dcterms:modified xsi:type="dcterms:W3CDTF">2026-03-25T06:42:15Z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