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42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1520" cy="13104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2880" cy="1278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90520" cy="13104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7520" cy="13104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8360" cy="12744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1240" cy="12924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4881379" y="316800"/>
            <a:ext cx="2483722" cy="97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/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МАРТ </a:t>
            </a:r>
            <a:r>
              <a:rPr lang="ru-RU" sz="2700" b="1" strike="noStrike" spc="-7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628920" y="8441640"/>
            <a:ext cx="5112360" cy="2302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300" b="0" strike="noStrike" spc="-2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контакты: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462800 </a:t>
            </a:r>
            <a:r>
              <a:rPr lang="ru-RU" sz="13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Новоорский</a:t>
            </a: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район п. Новоорск ул. </a:t>
            </a:r>
            <a:r>
              <a:rPr lang="ru-RU" sz="13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Акбауова</a:t>
            </a: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д.14 А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номер: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8(3532)98-18-69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3738180" y="7364720"/>
            <a:ext cx="3600015" cy="83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5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91440" cy="76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1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7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/>
          <a:stretch/>
        </p:blipFill>
        <p:spPr>
          <a:xfrm>
            <a:off x="445500" y="779951"/>
            <a:ext cx="837720" cy="95544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6" name="object 48"/>
          <p:cNvPicPr/>
          <p:nvPr/>
        </p:nvPicPr>
        <p:blipFill>
          <a:blip r:embed="rId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>
            <a:noFill/>
          </a:ln>
        </p:spPr>
      </p:pic>
      <p:pic>
        <p:nvPicPr>
          <p:cNvPr id="67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>
            <a:noFill/>
          </a:ln>
        </p:spPr>
      </p:pic>
      <p:graphicFrame>
        <p:nvGraphicFramePr>
          <p:cNvPr id="68" name="Table 13"/>
          <p:cNvGraphicFramePr/>
          <p:nvPr>
            <p:extLst>
              <p:ext uri="{D42A27DB-BD31-4B8C-83A1-F6EECF244321}">
                <p14:modId xmlns:p14="http://schemas.microsoft.com/office/powerpoint/2010/main" val="1232240510"/>
              </p:ext>
            </p:extLst>
          </p:nvPr>
        </p:nvGraphicFramePr>
        <p:xfrm>
          <a:off x="702006" y="2093459"/>
          <a:ext cx="6485760" cy="5244001"/>
        </p:xfrm>
        <a:graphic>
          <a:graphicData uri="http://schemas.openxmlformats.org/drawingml/2006/table">
            <a:tbl>
              <a:tblPr/>
              <a:tblGrid>
                <a:gridCol w="804702"/>
                <a:gridCol w="4777420"/>
                <a:gridCol w="903638"/>
              </a:tblGrid>
              <a:tr h="6316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548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04.03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 Лекция со специалистом  Банка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ВТБ «Финансовая грамотность»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12-00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19852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05.03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«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Урок красоты» мастер-класс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со специалистом массажного салона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» Забота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о теле»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Международный женский день. Праздничное мероприятие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в рамках реализации Всероссийской акции «Вам, Любимые!»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14-00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15-00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7145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12.03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 Лекция РГО Знание «В здравом уме и твердой памяти: практики для активного долголетия».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 Индивидуальное консультирование по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вопросам пенсионного законодательства с руководителем КС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12-00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35" name="CustomShape 5"/>
          <p:cNvSpPr/>
          <p:nvPr/>
        </p:nvSpPr>
        <p:spPr>
          <a:xfrm>
            <a:off x="1623796" y="785880"/>
            <a:ext cx="323100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Новоорского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1520" cy="13104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2880" cy="1278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90520" cy="13104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7520" cy="13104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8360" cy="12744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1240" cy="12924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4822920" y="316800"/>
            <a:ext cx="2483722" cy="97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/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МАРТ </a:t>
            </a:r>
            <a:r>
              <a:rPr lang="ru-RU" sz="2700" b="1" strike="noStrike" spc="-7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628920" y="8441640"/>
            <a:ext cx="5112360" cy="2302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300" b="0" strike="noStrike" spc="-2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контакты: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462800 </a:t>
            </a:r>
            <a:r>
              <a:rPr lang="ru-RU" sz="13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Новоорский</a:t>
            </a: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район п. Новоорск ул. </a:t>
            </a:r>
            <a:r>
              <a:rPr lang="ru-RU" sz="13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Акбауова</a:t>
            </a: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д.14 А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номер: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8(3532)98-18-69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3704327" y="7345440"/>
            <a:ext cx="3600015" cy="83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5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91440" cy="76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1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7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/>
          <a:stretch/>
        </p:blipFill>
        <p:spPr>
          <a:xfrm>
            <a:off x="445500" y="779951"/>
            <a:ext cx="837720" cy="95544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6" name="object 48"/>
          <p:cNvPicPr/>
          <p:nvPr/>
        </p:nvPicPr>
        <p:blipFill>
          <a:blip r:embed="rId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>
            <a:noFill/>
          </a:ln>
        </p:spPr>
      </p:pic>
      <p:pic>
        <p:nvPicPr>
          <p:cNvPr id="67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>
            <a:noFill/>
          </a:ln>
        </p:spPr>
      </p:pic>
      <p:graphicFrame>
        <p:nvGraphicFramePr>
          <p:cNvPr id="68" name="Table 13"/>
          <p:cNvGraphicFramePr/>
          <p:nvPr>
            <p:extLst>
              <p:ext uri="{D42A27DB-BD31-4B8C-83A1-F6EECF244321}">
                <p14:modId xmlns:p14="http://schemas.microsoft.com/office/powerpoint/2010/main" val="2082050155"/>
              </p:ext>
            </p:extLst>
          </p:nvPr>
        </p:nvGraphicFramePr>
        <p:xfrm>
          <a:off x="745920" y="2610396"/>
          <a:ext cx="6485760" cy="3840480"/>
        </p:xfrm>
        <a:graphic>
          <a:graphicData uri="http://schemas.openxmlformats.org/drawingml/2006/table">
            <a:tbl>
              <a:tblPr/>
              <a:tblGrid>
                <a:gridCol w="804702"/>
                <a:gridCol w="4777420"/>
                <a:gridCol w="903638"/>
              </a:tblGrid>
              <a:tr h="61606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880090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18.03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 Мероприятие , посвященное Году единства народов России « Россия -многонациональная страна»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Информирование о возможностях национального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мессенджера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 МАХ  руководителем КС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11-00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1127636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25.03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1.Спортивное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мероприятие совместно с КЦСОН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Новоорского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района « Скандинавская ходьба»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 Лекция со специалистом -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нутрициологом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 « Правильное питание- залог здоровья»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10-00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11-00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35" name="CustomShape 5"/>
          <p:cNvSpPr/>
          <p:nvPr/>
        </p:nvSpPr>
        <p:spPr>
          <a:xfrm>
            <a:off x="1623796" y="785880"/>
            <a:ext cx="323100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Новоорского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924887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</TotalTime>
  <Words>267</Words>
  <Application>Microsoft Office PowerPoint</Application>
  <PresentationFormat>Произвольный</PresentationFormat>
  <Paragraphs>54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Шурыгина Злата Михайловна</cp:lastModifiedBy>
  <cp:revision>56</cp:revision>
  <cp:lastPrinted>2025-12-05T14:47:26Z</cp:lastPrinted>
  <dcterms:created xsi:type="dcterms:W3CDTF">2025-11-06T11:20:25Z</dcterms:created>
  <dcterms:modified xsi:type="dcterms:W3CDTF">2026-02-27T06:01:37Z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