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7556500" cy="106934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 descr=""/>
          <p:cNvPicPr/>
          <p:nvPr/>
        </p:nvPicPr>
        <p:blipFill>
          <a:blip r:embed="rId1"/>
          <a:stretch/>
        </p:blipFill>
        <p:spPr>
          <a:xfrm>
            <a:off x="3490200" y="108000"/>
            <a:ext cx="3959640" cy="1430640"/>
          </a:xfrm>
          <a:prstGeom prst="rect">
            <a:avLst/>
          </a:prstGeom>
          <a:ln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111240" y="7000200"/>
            <a:ext cx="7343640" cy="358164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0" name="object 36" descr=""/>
          <p:cNvPicPr/>
          <p:nvPr/>
        </p:nvPicPr>
        <p:blipFill>
          <a:blip r:embed="rId2"/>
          <a:stretch/>
        </p:blipFill>
        <p:spPr>
          <a:xfrm>
            <a:off x="644400" y="8176320"/>
            <a:ext cx="101160" cy="130680"/>
          </a:xfrm>
          <a:prstGeom prst="rect">
            <a:avLst/>
          </a:prstGeom>
          <a:ln>
            <a:noFill/>
          </a:ln>
        </p:spPr>
      </p:pic>
      <p:sp>
        <p:nvSpPr>
          <p:cNvPr id="41" name="CustomShape 2"/>
          <p:cNvSpPr/>
          <p:nvPr/>
        </p:nvSpPr>
        <p:spPr>
          <a:xfrm>
            <a:off x="771480" y="8178120"/>
            <a:ext cx="92520" cy="127440"/>
          </a:xfrm>
          <a:custGeom>
            <a:avLst/>
            <a:gdLst/>
            <a:ah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2" name="object 38" descr=""/>
          <p:cNvPicPr/>
          <p:nvPr/>
        </p:nvPicPr>
        <p:blipFill>
          <a:blip r:embed="rId3"/>
          <a:stretch/>
        </p:blipFill>
        <p:spPr>
          <a:xfrm>
            <a:off x="888840" y="8176320"/>
            <a:ext cx="290160" cy="130680"/>
          </a:xfrm>
          <a:prstGeom prst="rect">
            <a:avLst/>
          </a:prstGeom>
          <a:ln>
            <a:noFill/>
          </a:ln>
        </p:spPr>
      </p:pic>
      <p:pic>
        <p:nvPicPr>
          <p:cNvPr id="43" name="object 39" descr=""/>
          <p:cNvPicPr/>
          <p:nvPr/>
        </p:nvPicPr>
        <p:blipFill>
          <a:blip r:embed="rId4"/>
          <a:stretch/>
        </p:blipFill>
        <p:spPr>
          <a:xfrm>
            <a:off x="1201680" y="8176320"/>
            <a:ext cx="317160" cy="130680"/>
          </a:xfrm>
          <a:prstGeom prst="rect">
            <a:avLst/>
          </a:prstGeom>
          <a:ln>
            <a:noFill/>
          </a:ln>
        </p:spPr>
      </p:pic>
      <p:pic>
        <p:nvPicPr>
          <p:cNvPr id="44" name="object 40" descr=""/>
          <p:cNvPicPr/>
          <p:nvPr/>
        </p:nvPicPr>
        <p:blipFill>
          <a:blip r:embed="rId5"/>
          <a:stretch/>
        </p:blipFill>
        <p:spPr>
          <a:xfrm>
            <a:off x="1545480" y="8178120"/>
            <a:ext cx="108000" cy="127080"/>
          </a:xfrm>
          <a:prstGeom prst="rect">
            <a:avLst/>
          </a:prstGeom>
          <a:ln>
            <a:noFill/>
          </a:ln>
        </p:spPr>
      </p:pic>
      <p:pic>
        <p:nvPicPr>
          <p:cNvPr id="45" name="object 41" descr=""/>
          <p:cNvPicPr/>
          <p:nvPr/>
        </p:nvPicPr>
        <p:blipFill>
          <a:blip r:embed="rId6"/>
          <a:stretch/>
        </p:blipFill>
        <p:spPr>
          <a:xfrm>
            <a:off x="1679400" y="8178120"/>
            <a:ext cx="110880" cy="128880"/>
          </a:xfrm>
          <a:prstGeom prst="rect">
            <a:avLst/>
          </a:prstGeom>
          <a:ln>
            <a:noFill/>
          </a:ln>
        </p:spPr>
      </p:pic>
      <p:sp>
        <p:nvSpPr>
          <p:cNvPr id="46" name="CustomShape 3"/>
          <p:cNvSpPr/>
          <p:nvPr/>
        </p:nvSpPr>
        <p:spPr>
          <a:xfrm>
            <a:off x="4673520" y="119880"/>
            <a:ext cx="2650320" cy="97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 на ноябрь 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47" name="CustomShape 4"/>
          <p:cNvSpPr/>
          <p:nvPr/>
        </p:nvSpPr>
        <p:spPr>
          <a:xfrm>
            <a:off x="628920" y="8441640"/>
            <a:ext cx="5112000" cy="2302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/>
          <a:p>
            <a:pPr marL="12600">
              <a:lnSpc>
                <a:spcPct val="75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4400" spc="-12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2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400" spc="-2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462800 Новоорский район п. Новоорск ул. Акбауова д.14 А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8(3532)98-18-69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ФИО: Лебедева Елена Алексеевна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48" name="CustomShape 5"/>
          <p:cNvSpPr/>
          <p:nvPr/>
        </p:nvSpPr>
        <p:spPr>
          <a:xfrm>
            <a:off x="3185280" y="7472160"/>
            <a:ext cx="3599640" cy="832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12600" indent="1948680">
              <a:lnSpc>
                <a:spcPct val="112000"/>
              </a:lnSpc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5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18:00 Пятница -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09:00 – 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16:45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49" name="CustomShape 6"/>
          <p:cNvSpPr/>
          <p:nvPr/>
        </p:nvSpPr>
        <p:spPr>
          <a:xfrm>
            <a:off x="6123240" y="8786520"/>
            <a:ext cx="991080" cy="76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/>
          <a:p>
            <a:pPr marL="12600">
              <a:lnSpc>
                <a:spcPts val="3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8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3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48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РФ 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3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29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7" strike="noStrike">
                <a:solidFill>
                  <a:srgbClr val="ffffff"/>
                </a:solidFill>
                <a:latin typeface="Calibri"/>
                <a:ea typeface="DejaVu Sans"/>
              </a:rPr>
              <a:t>Оренбургской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50" name="object 49" descr=""/>
          <p:cNvPicPr/>
          <p:nvPr/>
        </p:nvPicPr>
        <p:blipFill>
          <a:blip r:embed="rId7"/>
          <a:stretch/>
        </p:blipFill>
        <p:spPr>
          <a:xfrm>
            <a:off x="399960" y="316800"/>
            <a:ext cx="837360" cy="955080"/>
          </a:xfrm>
          <a:prstGeom prst="rect">
            <a:avLst/>
          </a:prstGeom>
          <a:ln>
            <a:noFill/>
          </a:ln>
        </p:spPr>
      </p:pic>
      <p:sp>
        <p:nvSpPr>
          <p:cNvPr id="51" name="CustomShape 7"/>
          <p:cNvSpPr/>
          <p:nvPr/>
        </p:nvSpPr>
        <p:spPr>
          <a:xfrm>
            <a:off x="6140520" y="9593640"/>
            <a:ext cx="872640" cy="8564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CustomShape 8"/>
          <p:cNvSpPr/>
          <p:nvPr/>
        </p:nvSpPr>
        <p:spPr>
          <a:xfrm>
            <a:off x="6305040" y="7992360"/>
            <a:ext cx="813240" cy="8132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3" name="object 48" descr=""/>
          <p:cNvPicPr/>
          <p:nvPr/>
        </p:nvPicPr>
        <p:blipFill>
          <a:blip r:embed="rId8"/>
          <a:stretch/>
        </p:blipFill>
        <p:spPr>
          <a:xfrm>
            <a:off x="6429240" y="8220600"/>
            <a:ext cx="599400" cy="514440"/>
          </a:xfrm>
          <a:prstGeom prst="rect">
            <a:avLst/>
          </a:prstGeom>
          <a:ln>
            <a:noFill/>
          </a:ln>
        </p:spPr>
      </p:pic>
      <p:pic>
        <p:nvPicPr>
          <p:cNvPr id="54" name="Рисунок 7" descr=""/>
          <p:cNvPicPr/>
          <p:nvPr/>
        </p:nvPicPr>
        <p:blipFill>
          <a:blip r:embed="rId9"/>
          <a:stretch/>
        </p:blipFill>
        <p:spPr>
          <a:xfrm>
            <a:off x="6153120" y="9577080"/>
            <a:ext cx="860040" cy="860040"/>
          </a:xfrm>
          <a:prstGeom prst="rect">
            <a:avLst/>
          </a:prstGeom>
          <a:ln>
            <a:noFill/>
          </a:ln>
        </p:spPr>
      </p:pic>
      <p:graphicFrame>
        <p:nvGraphicFramePr>
          <p:cNvPr id="55" name="Table 9"/>
          <p:cNvGraphicFramePr/>
          <p:nvPr/>
        </p:nvGraphicFramePr>
        <p:xfrm>
          <a:off x="920880" y="1631880"/>
          <a:ext cx="6286320" cy="5514480"/>
        </p:xfrm>
        <a:graphic>
          <a:graphicData uri="http://schemas.openxmlformats.org/drawingml/2006/table">
            <a:tbl>
              <a:tblPr/>
              <a:tblGrid>
                <a:gridCol w="777960"/>
                <a:gridCol w="4619520"/>
                <a:gridCol w="888840"/>
              </a:tblGrid>
              <a:tr h="34344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 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26640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03.11.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StarSymbol"/>
                        <a:buAutoNum type="arabicPeriod"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«Мелодии единства народов России»  мероприятие в рамках Дня народного единства,  проводит руководитель КС Лебедева Е.А. совместно со специалистом КЦСОН Даниловой П.В.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StarSymbol"/>
                        <a:buAutoNum type="arabicPeriod"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РО Знание Лекция «Мы - Россия: Истоки и горизонты единства народов»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3.   Участие в районных мероприятиях ко   Дню народного единства « В единстве - сила России»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14.30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6326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05.11.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4 .Спортивное мероприятие «Скандинавская ходьба», проводит специалист КЦСОН Данилова П.В.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Times New Roman"/>
                        </a:rPr>
                        <a:t>5.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Лекция и консультация:  «Как оформить цифровое ID в  МАХ», </a:t>
                      </a: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проводит руководитель КС Лебедева Е.А.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10-00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11-30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8744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06.11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6. </a:t>
                      </a: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«Мы за ЗОЖ» - проводится на базе спортивного клуба Спарта.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10-00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56" name="CustomShape 10"/>
          <p:cNvSpPr/>
          <p:nvPr/>
        </p:nvSpPr>
        <p:spPr>
          <a:xfrm>
            <a:off x="1360440" y="351360"/>
            <a:ext cx="3230640" cy="11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Новоорского района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object 33" descr=""/>
          <p:cNvPicPr/>
          <p:nvPr/>
        </p:nvPicPr>
        <p:blipFill>
          <a:blip r:embed="rId1"/>
          <a:stretch/>
        </p:blipFill>
        <p:spPr>
          <a:xfrm>
            <a:off x="2988000" y="79920"/>
            <a:ext cx="4356360" cy="1162080"/>
          </a:xfrm>
          <a:prstGeom prst="rect">
            <a:avLst/>
          </a:prstGeom>
          <a:ln>
            <a:noFill/>
          </a:ln>
        </p:spPr>
      </p:pic>
      <p:sp>
        <p:nvSpPr>
          <p:cNvPr id="58" name="CustomShape 1"/>
          <p:cNvSpPr/>
          <p:nvPr/>
        </p:nvSpPr>
        <p:spPr>
          <a:xfrm>
            <a:off x="178200" y="7937640"/>
            <a:ext cx="7343640" cy="254664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9" name="object 36" descr=""/>
          <p:cNvPicPr/>
          <p:nvPr/>
        </p:nvPicPr>
        <p:blipFill>
          <a:blip r:embed="rId2"/>
          <a:stretch/>
        </p:blipFill>
        <p:spPr>
          <a:xfrm>
            <a:off x="644400" y="8176320"/>
            <a:ext cx="101160" cy="130680"/>
          </a:xfrm>
          <a:prstGeom prst="rect">
            <a:avLst/>
          </a:prstGeom>
          <a:ln>
            <a:noFill/>
          </a:ln>
        </p:spPr>
      </p:pic>
      <p:sp>
        <p:nvSpPr>
          <p:cNvPr id="60" name="CustomShape 2"/>
          <p:cNvSpPr/>
          <p:nvPr/>
        </p:nvSpPr>
        <p:spPr>
          <a:xfrm>
            <a:off x="771480" y="8178120"/>
            <a:ext cx="92520" cy="127440"/>
          </a:xfrm>
          <a:custGeom>
            <a:avLst/>
            <a:gdLst/>
            <a:ah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1" name="object 38" descr=""/>
          <p:cNvPicPr/>
          <p:nvPr/>
        </p:nvPicPr>
        <p:blipFill>
          <a:blip r:embed="rId3"/>
          <a:stretch/>
        </p:blipFill>
        <p:spPr>
          <a:xfrm>
            <a:off x="888840" y="8176320"/>
            <a:ext cx="290160" cy="130680"/>
          </a:xfrm>
          <a:prstGeom prst="rect">
            <a:avLst/>
          </a:prstGeom>
          <a:ln>
            <a:noFill/>
          </a:ln>
        </p:spPr>
      </p:pic>
      <p:pic>
        <p:nvPicPr>
          <p:cNvPr id="62" name="object 39" descr=""/>
          <p:cNvPicPr/>
          <p:nvPr/>
        </p:nvPicPr>
        <p:blipFill>
          <a:blip r:embed="rId4"/>
          <a:stretch/>
        </p:blipFill>
        <p:spPr>
          <a:xfrm>
            <a:off x="1201680" y="8176320"/>
            <a:ext cx="317160" cy="130680"/>
          </a:xfrm>
          <a:prstGeom prst="rect">
            <a:avLst/>
          </a:prstGeom>
          <a:ln>
            <a:noFill/>
          </a:ln>
        </p:spPr>
      </p:pic>
      <p:pic>
        <p:nvPicPr>
          <p:cNvPr id="63" name="object 40" descr=""/>
          <p:cNvPicPr/>
          <p:nvPr/>
        </p:nvPicPr>
        <p:blipFill>
          <a:blip r:embed="rId5"/>
          <a:stretch/>
        </p:blipFill>
        <p:spPr>
          <a:xfrm>
            <a:off x="1545480" y="8178120"/>
            <a:ext cx="108000" cy="127080"/>
          </a:xfrm>
          <a:prstGeom prst="rect">
            <a:avLst/>
          </a:prstGeom>
          <a:ln>
            <a:noFill/>
          </a:ln>
        </p:spPr>
      </p:pic>
      <p:pic>
        <p:nvPicPr>
          <p:cNvPr id="64" name="object 41" descr=""/>
          <p:cNvPicPr/>
          <p:nvPr/>
        </p:nvPicPr>
        <p:blipFill>
          <a:blip r:embed="rId6"/>
          <a:stretch/>
        </p:blipFill>
        <p:spPr>
          <a:xfrm>
            <a:off x="1679400" y="8178120"/>
            <a:ext cx="110880" cy="128880"/>
          </a:xfrm>
          <a:prstGeom prst="rect">
            <a:avLst/>
          </a:prstGeom>
          <a:ln>
            <a:noFill/>
          </a:ln>
        </p:spPr>
      </p:pic>
      <p:sp>
        <p:nvSpPr>
          <p:cNvPr id="65" name="CustomShape 3"/>
          <p:cNvSpPr/>
          <p:nvPr/>
        </p:nvSpPr>
        <p:spPr>
          <a:xfrm>
            <a:off x="3850200" y="167760"/>
            <a:ext cx="3264120" cy="133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</a:t>
            </a:r>
            <a:endParaRPr b="0" lang="ru-RU" sz="2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  </a:t>
            </a: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 ноябрь 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66" name="CustomShape 4"/>
          <p:cNvSpPr/>
          <p:nvPr/>
        </p:nvSpPr>
        <p:spPr>
          <a:xfrm>
            <a:off x="628920" y="8546040"/>
            <a:ext cx="5112000" cy="189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/>
          <a:p>
            <a:pPr marL="12600">
              <a:lnSpc>
                <a:spcPct val="75000"/>
              </a:lnSpc>
            </a:pPr>
            <a:endParaRPr b="0" lang="ru-RU" sz="18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1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3200" spc="-12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3200" spc="-12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32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400" spc="-2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462800 Новоорский район п. Новоорск ул. Акбауова д.14 А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8(3532)98-18-69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ФИО: Лебедева Елена Алексеевна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67" name="CustomShape 5"/>
          <p:cNvSpPr/>
          <p:nvPr/>
        </p:nvSpPr>
        <p:spPr>
          <a:xfrm>
            <a:off x="2947680" y="7896240"/>
            <a:ext cx="3599640" cy="832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12600" indent="1948680">
              <a:lnSpc>
                <a:spcPct val="112000"/>
              </a:lnSpc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5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18:00 Пятница -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09:00 – 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16:45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68" name="CustomShape 6"/>
          <p:cNvSpPr/>
          <p:nvPr/>
        </p:nvSpPr>
        <p:spPr>
          <a:xfrm>
            <a:off x="6123240" y="8786520"/>
            <a:ext cx="991080" cy="76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/>
          <a:p>
            <a:pPr marL="12600">
              <a:lnSpc>
                <a:spcPts val="3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8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3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48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РФ 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3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29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7" strike="noStrike">
                <a:solidFill>
                  <a:srgbClr val="ffffff"/>
                </a:solidFill>
                <a:latin typeface="Calibri"/>
                <a:ea typeface="DejaVu Sans"/>
              </a:rPr>
              <a:t>Оренбургской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69" name="object 49" descr=""/>
          <p:cNvPicPr/>
          <p:nvPr/>
        </p:nvPicPr>
        <p:blipFill>
          <a:blip r:embed="rId7"/>
          <a:stretch/>
        </p:blipFill>
        <p:spPr>
          <a:xfrm>
            <a:off x="308880" y="195120"/>
            <a:ext cx="837360" cy="955080"/>
          </a:xfrm>
          <a:prstGeom prst="rect">
            <a:avLst/>
          </a:prstGeom>
          <a:ln>
            <a:noFill/>
          </a:ln>
        </p:spPr>
      </p:pic>
      <p:sp>
        <p:nvSpPr>
          <p:cNvPr id="70" name="CustomShape 7"/>
          <p:cNvSpPr/>
          <p:nvPr/>
        </p:nvSpPr>
        <p:spPr>
          <a:xfrm>
            <a:off x="6140520" y="9593640"/>
            <a:ext cx="872640" cy="8564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" name="CustomShape 8"/>
          <p:cNvSpPr/>
          <p:nvPr/>
        </p:nvSpPr>
        <p:spPr>
          <a:xfrm>
            <a:off x="6563160" y="8379720"/>
            <a:ext cx="813240" cy="8132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2" name="object 48" descr=""/>
          <p:cNvPicPr/>
          <p:nvPr/>
        </p:nvPicPr>
        <p:blipFill>
          <a:blip r:embed="rId8"/>
          <a:stretch/>
        </p:blipFill>
        <p:spPr>
          <a:xfrm>
            <a:off x="6644160" y="8597160"/>
            <a:ext cx="599400" cy="514440"/>
          </a:xfrm>
          <a:prstGeom prst="rect">
            <a:avLst/>
          </a:prstGeom>
          <a:ln>
            <a:noFill/>
          </a:ln>
        </p:spPr>
      </p:pic>
      <p:pic>
        <p:nvPicPr>
          <p:cNvPr id="73" name="Рисунок 7" descr=""/>
          <p:cNvPicPr/>
          <p:nvPr/>
        </p:nvPicPr>
        <p:blipFill>
          <a:blip r:embed="rId9"/>
          <a:stretch/>
        </p:blipFill>
        <p:spPr>
          <a:xfrm>
            <a:off x="6153120" y="9577080"/>
            <a:ext cx="860040" cy="860040"/>
          </a:xfrm>
          <a:prstGeom prst="rect">
            <a:avLst/>
          </a:prstGeom>
          <a:ln>
            <a:noFill/>
          </a:ln>
        </p:spPr>
      </p:pic>
      <p:graphicFrame>
        <p:nvGraphicFramePr>
          <p:cNvPr id="74" name="Table 9"/>
          <p:cNvGraphicFramePr/>
          <p:nvPr/>
        </p:nvGraphicFramePr>
        <p:xfrm>
          <a:off x="712080" y="1271520"/>
          <a:ext cx="6430680" cy="5880240"/>
        </p:xfrm>
        <a:graphic>
          <a:graphicData uri="http://schemas.openxmlformats.org/drawingml/2006/table">
            <a:tbl>
              <a:tblPr/>
              <a:tblGrid>
                <a:gridCol w="1006200"/>
                <a:gridCol w="4428360"/>
                <a:gridCol w="996120"/>
              </a:tblGrid>
              <a:tr h="5518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23695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10.11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7. Лекция РО Знание в формате ВКС «Служение Отечеству через профессиональное развитие: коллективный подход к раскрытию талантов.»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8. Лекция РО Знание в формате ВКС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«Профессиональное выгорание :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что это такое и как с ним бороться»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Проводит психолог Лебеденко А.В.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14-00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14-30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6102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12.11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9. Лекция РО Знание « Кино большой страны: искусство, которое объединяет».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10 « Тепло героям» вяжем бойцам СВО  теплые носки и перчатки.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11. Дыхательная гимнастика . Проводит специалист КЦСОН Данилова П.В.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12-00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13572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17.11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12.</a:t>
                      </a: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Просмотр фильма ВОО «Русское географическое общество»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13. Лекция и консультация по пенсионным и социальным вопросам. Проводит руководитель КС Лебедева Е.А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11.30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12-30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75" name="CustomShape 10"/>
          <p:cNvSpPr/>
          <p:nvPr/>
        </p:nvSpPr>
        <p:spPr>
          <a:xfrm>
            <a:off x="1201680" y="232920"/>
            <a:ext cx="3230640" cy="11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Новоорского района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object 33" descr=""/>
          <p:cNvPicPr/>
          <p:nvPr/>
        </p:nvPicPr>
        <p:blipFill>
          <a:blip r:embed="rId1"/>
          <a:stretch/>
        </p:blipFill>
        <p:spPr>
          <a:xfrm>
            <a:off x="3202200" y="79920"/>
            <a:ext cx="4142160" cy="1594080"/>
          </a:xfrm>
          <a:prstGeom prst="rect">
            <a:avLst/>
          </a:prstGeom>
          <a:ln>
            <a:noFill/>
          </a:ln>
        </p:spPr>
      </p:pic>
      <p:sp>
        <p:nvSpPr>
          <p:cNvPr id="77" name="CustomShape 1"/>
          <p:cNvSpPr/>
          <p:nvPr/>
        </p:nvSpPr>
        <p:spPr>
          <a:xfrm>
            <a:off x="111240" y="7000200"/>
            <a:ext cx="7343640" cy="358164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8" name="object 36" descr=""/>
          <p:cNvPicPr/>
          <p:nvPr/>
        </p:nvPicPr>
        <p:blipFill>
          <a:blip r:embed="rId2"/>
          <a:stretch/>
        </p:blipFill>
        <p:spPr>
          <a:xfrm>
            <a:off x="644400" y="8176320"/>
            <a:ext cx="101160" cy="130680"/>
          </a:xfrm>
          <a:prstGeom prst="rect">
            <a:avLst/>
          </a:prstGeom>
          <a:ln>
            <a:noFill/>
          </a:ln>
        </p:spPr>
      </p:pic>
      <p:sp>
        <p:nvSpPr>
          <p:cNvPr id="79" name="CustomShape 2"/>
          <p:cNvSpPr/>
          <p:nvPr/>
        </p:nvSpPr>
        <p:spPr>
          <a:xfrm>
            <a:off x="771480" y="8178120"/>
            <a:ext cx="92520" cy="127440"/>
          </a:xfrm>
          <a:custGeom>
            <a:avLst/>
            <a:gdLst/>
            <a:ah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0" name="object 38" descr=""/>
          <p:cNvPicPr/>
          <p:nvPr/>
        </p:nvPicPr>
        <p:blipFill>
          <a:blip r:embed="rId3"/>
          <a:stretch/>
        </p:blipFill>
        <p:spPr>
          <a:xfrm>
            <a:off x="888840" y="8176320"/>
            <a:ext cx="290160" cy="130680"/>
          </a:xfrm>
          <a:prstGeom prst="rect">
            <a:avLst/>
          </a:prstGeom>
          <a:ln>
            <a:noFill/>
          </a:ln>
        </p:spPr>
      </p:pic>
      <p:pic>
        <p:nvPicPr>
          <p:cNvPr id="81" name="object 39" descr=""/>
          <p:cNvPicPr/>
          <p:nvPr/>
        </p:nvPicPr>
        <p:blipFill>
          <a:blip r:embed="rId4"/>
          <a:stretch/>
        </p:blipFill>
        <p:spPr>
          <a:xfrm>
            <a:off x="1201680" y="8176320"/>
            <a:ext cx="317160" cy="130680"/>
          </a:xfrm>
          <a:prstGeom prst="rect">
            <a:avLst/>
          </a:prstGeom>
          <a:ln>
            <a:noFill/>
          </a:ln>
        </p:spPr>
      </p:pic>
      <p:pic>
        <p:nvPicPr>
          <p:cNvPr id="82" name="object 40" descr=""/>
          <p:cNvPicPr/>
          <p:nvPr/>
        </p:nvPicPr>
        <p:blipFill>
          <a:blip r:embed="rId5"/>
          <a:stretch/>
        </p:blipFill>
        <p:spPr>
          <a:xfrm>
            <a:off x="1545480" y="8178120"/>
            <a:ext cx="108000" cy="127080"/>
          </a:xfrm>
          <a:prstGeom prst="rect">
            <a:avLst/>
          </a:prstGeom>
          <a:ln>
            <a:noFill/>
          </a:ln>
        </p:spPr>
      </p:pic>
      <p:pic>
        <p:nvPicPr>
          <p:cNvPr id="83" name="object 41" descr=""/>
          <p:cNvPicPr/>
          <p:nvPr/>
        </p:nvPicPr>
        <p:blipFill>
          <a:blip r:embed="rId6"/>
          <a:stretch/>
        </p:blipFill>
        <p:spPr>
          <a:xfrm>
            <a:off x="1679400" y="8178120"/>
            <a:ext cx="110880" cy="128880"/>
          </a:xfrm>
          <a:prstGeom prst="rect">
            <a:avLst/>
          </a:prstGeom>
          <a:ln>
            <a:noFill/>
          </a:ln>
        </p:spPr>
      </p:pic>
      <p:sp>
        <p:nvSpPr>
          <p:cNvPr id="84" name="CustomShape 3"/>
          <p:cNvSpPr/>
          <p:nvPr/>
        </p:nvSpPr>
        <p:spPr>
          <a:xfrm>
            <a:off x="4282200" y="167760"/>
            <a:ext cx="2832120" cy="97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</a:t>
            </a:r>
            <a:endParaRPr b="0" lang="ru-RU" sz="27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на ноябрь 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628920" y="8441640"/>
            <a:ext cx="5112000" cy="199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/>
          <a:p>
            <a:pPr marL="12600">
              <a:lnSpc>
                <a:spcPct val="75000"/>
              </a:lnSpc>
            </a:pP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4400" spc="-12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2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400" spc="-2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462800 Новоорский район п. Новоорск ул. Акбауова д.14 А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8(3532)98-18-69</a:t>
            </a:r>
            <a:endParaRPr b="0" lang="ru-RU" sz="1400" spc="-1" strike="noStrike"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Calibri"/>
                <a:ea typeface="DejaVu Sans"/>
              </a:rPr>
              <a:t>ФИО: Лебедева Елена Алексеевна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86" name="CustomShape 5"/>
          <p:cNvSpPr/>
          <p:nvPr/>
        </p:nvSpPr>
        <p:spPr>
          <a:xfrm>
            <a:off x="3514680" y="7119000"/>
            <a:ext cx="3599640" cy="832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12600" indent="1948680">
              <a:lnSpc>
                <a:spcPct val="112000"/>
              </a:lnSpc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5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18:00 Пятница -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09:00 – 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16:45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87" name="CustomShape 6"/>
          <p:cNvSpPr/>
          <p:nvPr/>
        </p:nvSpPr>
        <p:spPr>
          <a:xfrm>
            <a:off x="6123240" y="8786520"/>
            <a:ext cx="991080" cy="761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/>
          <a:p>
            <a:pPr marL="12600">
              <a:lnSpc>
                <a:spcPts val="3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8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3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483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РФ 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3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29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7" strike="noStrike">
                <a:solidFill>
                  <a:srgbClr val="ffffff"/>
                </a:solidFill>
                <a:latin typeface="Calibri"/>
                <a:ea typeface="DejaVu Sans"/>
              </a:rPr>
              <a:t>Оренбургской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области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88" name="object 49" descr=""/>
          <p:cNvPicPr/>
          <p:nvPr/>
        </p:nvPicPr>
        <p:blipFill>
          <a:blip r:embed="rId7"/>
          <a:stretch/>
        </p:blipFill>
        <p:spPr>
          <a:xfrm>
            <a:off x="349200" y="917640"/>
            <a:ext cx="837360" cy="955080"/>
          </a:xfrm>
          <a:prstGeom prst="rect">
            <a:avLst/>
          </a:prstGeom>
          <a:ln>
            <a:noFill/>
          </a:ln>
        </p:spPr>
      </p:pic>
      <p:sp>
        <p:nvSpPr>
          <p:cNvPr id="89" name="CustomShape 7"/>
          <p:cNvSpPr/>
          <p:nvPr/>
        </p:nvSpPr>
        <p:spPr>
          <a:xfrm>
            <a:off x="6140520" y="9593640"/>
            <a:ext cx="872640" cy="8564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0" name="CustomShape 8"/>
          <p:cNvSpPr/>
          <p:nvPr/>
        </p:nvSpPr>
        <p:spPr>
          <a:xfrm>
            <a:off x="6047640" y="7937640"/>
            <a:ext cx="813240" cy="8132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1" name="object 48" descr=""/>
          <p:cNvPicPr/>
          <p:nvPr/>
        </p:nvPicPr>
        <p:blipFill>
          <a:blip r:embed="rId8"/>
          <a:stretch/>
        </p:blipFill>
        <p:spPr>
          <a:xfrm>
            <a:off x="6162120" y="8141760"/>
            <a:ext cx="599400" cy="514440"/>
          </a:xfrm>
          <a:prstGeom prst="rect">
            <a:avLst/>
          </a:prstGeom>
          <a:ln>
            <a:noFill/>
          </a:ln>
        </p:spPr>
      </p:pic>
      <p:pic>
        <p:nvPicPr>
          <p:cNvPr id="92" name="Рисунок 7" descr=""/>
          <p:cNvPicPr/>
          <p:nvPr/>
        </p:nvPicPr>
        <p:blipFill>
          <a:blip r:embed="rId9"/>
          <a:stretch/>
        </p:blipFill>
        <p:spPr>
          <a:xfrm>
            <a:off x="6153120" y="9577080"/>
            <a:ext cx="860040" cy="860040"/>
          </a:xfrm>
          <a:prstGeom prst="rect">
            <a:avLst/>
          </a:prstGeom>
          <a:ln>
            <a:noFill/>
          </a:ln>
        </p:spPr>
      </p:pic>
      <p:graphicFrame>
        <p:nvGraphicFramePr>
          <p:cNvPr id="93" name="Table 9"/>
          <p:cNvGraphicFramePr/>
          <p:nvPr/>
        </p:nvGraphicFramePr>
        <p:xfrm>
          <a:off x="695160" y="2106360"/>
          <a:ext cx="6297480" cy="4325760"/>
        </p:xfrm>
        <a:graphic>
          <a:graphicData uri="http://schemas.openxmlformats.org/drawingml/2006/table">
            <a:tbl>
              <a:tblPr/>
              <a:tblGrid>
                <a:gridCol w="1006200"/>
                <a:gridCol w="4428360"/>
                <a:gridCol w="862920"/>
              </a:tblGrid>
              <a:tr h="10116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6102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18.11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14. «Узоры Деда Мороза на бумаге» мастер-класс проводят активисты Движения Первых.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15.Театрализованная сценка в рамках акции « Сказки народов мира» проводят активисты Движения Первых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15-00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16-00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8521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19.11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16.Спортивное мероприятие «Скандинавская ходьба» проводит специалист КЦСОН Данилова П.В.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10-00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85176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25.11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17 « Мама - главное слово» тематическое мероприятие ко Дню Матери совместно с Движением Первых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Calibri"/>
                          <a:ea typeface="DejaVu Sans"/>
                        </a:rPr>
                        <a:t>14-30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94" name="CustomShape 10"/>
          <p:cNvSpPr/>
          <p:nvPr/>
        </p:nvSpPr>
        <p:spPr>
          <a:xfrm>
            <a:off x="1400040" y="791640"/>
            <a:ext cx="3230640" cy="118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Новоорского района</a:t>
            </a: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1718</TotalTime>
  <Application>LibreOffice/6.1.3.2$Windows_X86_64 LibreOffice_project/86daf60bf00efa86ad547e59e09d6bb77c699acb</Application>
  <Words>505</Words>
  <Paragraphs>101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2025-12-05T14:47:26Z</cp:lastPrinted>
  <dcterms:modified xsi:type="dcterms:W3CDTF">2026-10-30T15:34:27Z</dcterms:modified>
  <cp:revision>212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0</vt:bool>
  </property>
  <property fmtid="{D5CDD505-2E9C-101B-9397-08002B2CF9AE}" pid="7" name="LastSaved">
    <vt:filetime>2025-11-06T00:00:00Z</vt:filetime>
  </property>
  <property fmtid="{D5CDD505-2E9C-101B-9397-08002B2CF9AE}" pid="8" name="LinksUpToDate">
    <vt:bool>0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0</vt:bool>
  </property>
  <property fmtid="{D5CDD505-2E9C-101B-9397-08002B2CF9AE}" pid="14" name="ShareDoc">
    <vt:bool>0</vt:bool>
  </property>
  <property fmtid="{D5CDD505-2E9C-101B-9397-08002B2CF9AE}" pid="15" name="Slides">
    <vt:i4>3</vt:i4>
  </property>
</Properties>
</file>