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370680" y="74160"/>
            <a:ext cx="4076280" cy="14083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06200" y="7368840"/>
            <a:ext cx="7340760" cy="31827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8280" cy="12780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89640" cy="1245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7280" cy="12780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4280" cy="12780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5120" cy="12420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8000" cy="12600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647240" y="279360"/>
            <a:ext cx="2781360" cy="112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МАРТ 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06240" y="8881560"/>
            <a:ext cx="5109120" cy="150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3200" b="1" strike="noStrike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8-3535721296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с. Пономаревка, ул. Советская, 58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Литвинов Андрей Александрович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083994" y="7794972"/>
            <a:ext cx="3491406" cy="7000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2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88200" cy="75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6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465882" y="623520"/>
            <a:ext cx="918678" cy="95648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6301080" y="7975080"/>
            <a:ext cx="810360" cy="8103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48"/>
          <p:cNvPicPr/>
          <p:nvPr/>
        </p:nvPicPr>
        <p:blipFill>
          <a:blip r:embed="rId9"/>
          <a:stretch/>
        </p:blipFill>
        <p:spPr>
          <a:xfrm>
            <a:off x="6417360" y="8209440"/>
            <a:ext cx="596520" cy="511560"/>
          </a:xfrm>
          <a:prstGeom prst="rect">
            <a:avLst/>
          </a:prstGeom>
          <a:ln>
            <a:noFill/>
          </a:ln>
        </p:spPr>
      </p:pic>
      <p:pic>
        <p:nvPicPr>
          <p:cNvPr id="52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7160" cy="857160"/>
          </a:xfrm>
          <a:prstGeom prst="rect">
            <a:avLst/>
          </a:prstGeom>
          <a:ln>
            <a:noFill/>
          </a:ln>
        </p:spPr>
      </p:pic>
      <p:graphicFrame>
        <p:nvGraphicFramePr>
          <p:cNvPr id="53" name="Table 9"/>
          <p:cNvGraphicFramePr/>
          <p:nvPr>
            <p:extLst>
              <p:ext uri="{D42A27DB-BD31-4B8C-83A1-F6EECF244321}">
                <p14:modId xmlns:p14="http://schemas.microsoft.com/office/powerpoint/2010/main" val="3403758784"/>
              </p:ext>
            </p:extLst>
          </p:nvPr>
        </p:nvGraphicFramePr>
        <p:xfrm>
          <a:off x="301680" y="1829664"/>
          <a:ext cx="7126920" cy="5943600"/>
        </p:xfrm>
        <a:graphic>
          <a:graphicData uri="http://schemas.openxmlformats.org/drawingml/2006/table">
            <a:tbl>
              <a:tblPr/>
              <a:tblGrid>
                <a:gridCol w="883704"/>
                <a:gridCol w="5034632"/>
                <a:gridCol w="1208584"/>
              </a:tblGrid>
              <a:tr h="6160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9277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05.03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1.Праздничная </a:t>
                      </a:r>
                      <a:r>
                        <a:rPr lang="ru-RU" sz="1800" b="0" strike="noStrike" spc="-1" baseline="0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программа «В честь прекрасных дам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» в рамках реализации Всероссийской акции «Вам, Любимые!»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</a:t>
                      </a:r>
                      <a:r>
                        <a:rPr lang="ru-RU" sz="1800" b="0" strike="noStrike" spc="-1" baseline="0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. Лекция «Россия — наш общий дом, Единый курс развития». Исполнительный секретарь партии «Единая Россия» </a:t>
                      </a:r>
                      <a:r>
                        <a:rPr lang="ru-RU" sz="1800" b="0" strike="noStrike" spc="-1" baseline="0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Пономаревского</a:t>
                      </a:r>
                      <a:r>
                        <a:rPr lang="ru-RU" sz="1800" b="0" strike="noStrike" spc="-1" baseline="0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района.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12-30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402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 Лекция Заместителя прокурора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Пономаревского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b="0" strike="noStrike" spc="-1" baseline="0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района «Новые виды и формы мошенничества».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Онлайн лекция «В здравом уме и твердой памяти: практики для активного долголетия».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1391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18.03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Лекция специалиста банка ВТБ «Основы финансовой грамотности».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Обучающий семинар «Возможности сетевого месcенджера MAX».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13:30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3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26.03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Консультация по вопросам пенсионного законодательства. Руководитель КС.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54" name="CustomShape 10"/>
          <p:cNvSpPr/>
          <p:nvPr/>
        </p:nvSpPr>
        <p:spPr>
          <a:xfrm>
            <a:off x="1515960" y="623520"/>
            <a:ext cx="291384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НАДЕЖДА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Пономаревского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181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Шурыгина Злата Михайловна</cp:lastModifiedBy>
  <cp:revision>58</cp:revision>
  <dcterms:created xsi:type="dcterms:W3CDTF">2025-11-06T11:20:25Z</dcterms:created>
  <dcterms:modified xsi:type="dcterms:W3CDTF">2026-02-27T06:05:57Z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