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800400" cy="1869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текста заголовка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object 33"/>
          <p:cNvPicPr/>
          <p:nvPr/>
        </p:nvPicPr>
        <p:blipFill>
          <a:blip r:embed="rId2"/>
          <a:stretch/>
        </p:blipFill>
        <p:spPr>
          <a:xfrm>
            <a:off x="3370680" y="74160"/>
            <a:ext cx="4067280" cy="1399320"/>
          </a:xfrm>
          <a:prstGeom prst="rect">
            <a:avLst/>
          </a:prstGeom>
          <a:ln>
            <a:noFill/>
          </a:ln>
        </p:spPr>
      </p:pic>
      <p:sp>
        <p:nvSpPr>
          <p:cNvPr id="39" name="CustomShape 1"/>
          <p:cNvSpPr/>
          <p:nvPr/>
        </p:nvSpPr>
        <p:spPr>
          <a:xfrm>
            <a:off x="106200" y="7345800"/>
            <a:ext cx="7331760" cy="31737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0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9280" cy="118800"/>
          </a:xfrm>
          <a:prstGeom prst="rect">
            <a:avLst/>
          </a:prstGeom>
          <a:ln>
            <a:noFill/>
          </a:ln>
        </p:spPr>
      </p:pic>
      <p:sp>
        <p:nvSpPr>
          <p:cNvPr id="41" name="CustomShape 2"/>
          <p:cNvSpPr/>
          <p:nvPr/>
        </p:nvSpPr>
        <p:spPr>
          <a:xfrm>
            <a:off x="771480" y="8178120"/>
            <a:ext cx="80640" cy="1155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2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8280" cy="118800"/>
          </a:xfrm>
          <a:prstGeom prst="rect">
            <a:avLst/>
          </a:prstGeom>
          <a:ln>
            <a:noFill/>
          </a:ln>
        </p:spPr>
      </p:pic>
      <p:pic>
        <p:nvPicPr>
          <p:cNvPr id="43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5280" cy="118800"/>
          </a:xfrm>
          <a:prstGeom prst="rect">
            <a:avLst/>
          </a:prstGeom>
          <a:ln>
            <a:noFill/>
          </a:ln>
        </p:spPr>
      </p:pic>
      <p:pic>
        <p:nvPicPr>
          <p:cNvPr id="44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6120" cy="115200"/>
          </a:xfrm>
          <a:prstGeom prst="rect">
            <a:avLst/>
          </a:prstGeom>
          <a:ln>
            <a:noFill/>
          </a:ln>
        </p:spPr>
      </p:pic>
      <p:pic>
        <p:nvPicPr>
          <p:cNvPr id="45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9000" cy="117000"/>
          </a:xfrm>
          <a:prstGeom prst="rect">
            <a:avLst/>
          </a:prstGeom>
          <a:ln>
            <a:noFill/>
          </a:ln>
        </p:spPr>
      </p:pic>
      <p:sp>
        <p:nvSpPr>
          <p:cNvPr id="46" name="CustomShape 3"/>
          <p:cNvSpPr/>
          <p:nvPr/>
        </p:nvSpPr>
        <p:spPr>
          <a:xfrm>
            <a:off x="4428360" y="176400"/>
            <a:ext cx="2772360" cy="111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27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CustomShape 4"/>
          <p:cNvSpPr/>
          <p:nvPr/>
        </p:nvSpPr>
        <p:spPr>
          <a:xfrm>
            <a:off x="606240" y="8881560"/>
            <a:ext cx="5100120" cy="14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200" b="1" strike="noStrike" spc="-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57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57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CustomShape 5"/>
          <p:cNvSpPr/>
          <p:nvPr/>
        </p:nvSpPr>
        <p:spPr>
          <a:xfrm>
            <a:off x="3038400" y="7704360"/>
            <a:ext cx="3482280" cy="69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15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CustomShape 6"/>
          <p:cNvSpPr/>
          <p:nvPr/>
        </p:nvSpPr>
        <p:spPr>
          <a:xfrm>
            <a:off x="6123240" y="8786520"/>
            <a:ext cx="979200" cy="74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50" name="object 49"/>
          <p:cNvPicPr/>
          <p:nvPr/>
        </p:nvPicPr>
        <p:blipFill>
          <a:blip r:embed="rId8"/>
          <a:stretch/>
        </p:blipFill>
        <p:spPr>
          <a:xfrm>
            <a:off x="234360" y="367560"/>
            <a:ext cx="909720" cy="947520"/>
          </a:xfrm>
          <a:prstGeom prst="rect">
            <a:avLst/>
          </a:prstGeom>
          <a:ln>
            <a:noFill/>
          </a:ln>
        </p:spPr>
      </p:pic>
      <p:sp>
        <p:nvSpPr>
          <p:cNvPr id="51" name="CustomShape 7"/>
          <p:cNvSpPr/>
          <p:nvPr/>
        </p:nvSpPr>
        <p:spPr>
          <a:xfrm>
            <a:off x="6140520" y="9593640"/>
            <a:ext cx="860760" cy="8445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" name="CustomShape 8"/>
          <p:cNvSpPr/>
          <p:nvPr/>
        </p:nvSpPr>
        <p:spPr>
          <a:xfrm>
            <a:off x="6301080" y="8209440"/>
            <a:ext cx="801360" cy="82368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3" name="object 48"/>
          <p:cNvPicPr/>
          <p:nvPr/>
        </p:nvPicPr>
        <p:blipFill>
          <a:blip r:embed="rId9"/>
          <a:stretch/>
        </p:blipFill>
        <p:spPr>
          <a:xfrm>
            <a:off x="6413760" y="8428320"/>
            <a:ext cx="587520" cy="502560"/>
          </a:xfrm>
          <a:prstGeom prst="rect">
            <a:avLst/>
          </a:prstGeom>
          <a:ln>
            <a:noFill/>
          </a:ln>
        </p:spPr>
      </p:pic>
      <p:pic>
        <p:nvPicPr>
          <p:cNvPr id="54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8160" cy="848160"/>
          </a:xfrm>
          <a:prstGeom prst="rect">
            <a:avLst/>
          </a:prstGeom>
          <a:ln>
            <a:noFill/>
          </a:ln>
        </p:spPr>
      </p:pic>
      <p:graphicFrame>
        <p:nvGraphicFramePr>
          <p:cNvPr id="55" name="Table 9"/>
          <p:cNvGraphicFramePr/>
          <p:nvPr>
            <p:extLst>
              <p:ext uri="{D42A27DB-BD31-4B8C-83A1-F6EECF244321}">
                <p14:modId xmlns:p14="http://schemas.microsoft.com/office/powerpoint/2010/main" val="1833469966"/>
              </p:ext>
            </p:extLst>
          </p:nvPr>
        </p:nvGraphicFramePr>
        <p:xfrm>
          <a:off x="353520" y="1680120"/>
          <a:ext cx="6837480" cy="5406480"/>
        </p:xfrm>
        <a:graphic>
          <a:graphicData uri="http://schemas.openxmlformats.org/drawingml/2006/table">
            <a:tbl>
              <a:tblPr/>
              <a:tblGrid>
                <a:gridCol w="847440"/>
                <a:gridCol w="5076000"/>
                <a:gridCol w="914040"/>
              </a:tblGrid>
              <a:tr h="6037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597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03.07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1. Уроки по оказанию первой медицинской помощи. Аптечка в женской сумочке. (проводит врач РБ Сакмарского района Тарасенко О.А.)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566000">
                <a:tc>
                  <a:txBody>
                    <a:bodyPr/>
                    <a:lstStyle/>
                    <a:p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10.07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1.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Мероприятие,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посвященное рожденным в июле «Знаменитые, известные и интересные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…». День любви,</a:t>
                      </a:r>
                      <a:r>
                        <a:rPr lang="ru-RU" sz="1800" b="0" strike="noStrike" spc="-1" baseline="0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 семьи и верности.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2. Литературный час. Выступление поэтессы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Сакмарского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 района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Акисовой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Надежды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1379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17.07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1.Встреча с членами семей участников СВО ответственный специалист ФЗО Алексеева О.С.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2.Лекция о мерах социальной поддержки семей участников СВО (проводит руководитель КС Донскова С.В.)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just"/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3.Консультирование по вопросам пенсионного законодательства. (проводит руководитель КС Донскова С.В.)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12:00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13:00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14:00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56" name="CustomShape 10"/>
          <p:cNvSpPr/>
          <p:nvPr/>
        </p:nvSpPr>
        <p:spPr>
          <a:xfrm>
            <a:off x="1235880" y="367560"/>
            <a:ext cx="2904840" cy="117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Сакмарского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object 1"/>
          <p:cNvPicPr/>
          <p:nvPr/>
        </p:nvPicPr>
        <p:blipFill>
          <a:blip r:embed="rId2"/>
          <a:stretch/>
        </p:blipFill>
        <p:spPr>
          <a:xfrm>
            <a:off x="3370680" y="74160"/>
            <a:ext cx="4067280" cy="1399320"/>
          </a:xfrm>
          <a:prstGeom prst="rect">
            <a:avLst/>
          </a:prstGeom>
          <a:ln>
            <a:noFill/>
          </a:ln>
        </p:spPr>
      </p:pic>
      <p:sp>
        <p:nvSpPr>
          <p:cNvPr id="58" name="CustomShape 1"/>
          <p:cNvSpPr/>
          <p:nvPr/>
        </p:nvSpPr>
        <p:spPr>
          <a:xfrm>
            <a:off x="106200" y="7368840"/>
            <a:ext cx="7331760" cy="317376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9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89280" cy="118800"/>
          </a:xfrm>
          <a:prstGeom prst="rect">
            <a:avLst/>
          </a:prstGeom>
          <a:ln>
            <a:noFill/>
          </a:ln>
        </p:spPr>
      </p:pic>
      <p:sp>
        <p:nvSpPr>
          <p:cNvPr id="60" name="CustomShape 2"/>
          <p:cNvSpPr/>
          <p:nvPr/>
        </p:nvSpPr>
        <p:spPr>
          <a:xfrm>
            <a:off x="771480" y="8178120"/>
            <a:ext cx="80640" cy="115560"/>
          </a:xfrm>
          <a:custGeom>
            <a:avLst/>
            <a:gdLst/>
            <a:ahLst/>
            <a:cxnLst/>
            <a:rect l="l" t="t" r="r" b="b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1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78280" cy="118800"/>
          </a:xfrm>
          <a:prstGeom prst="rect">
            <a:avLst/>
          </a:prstGeom>
          <a:ln>
            <a:noFill/>
          </a:ln>
        </p:spPr>
      </p:pic>
      <p:pic>
        <p:nvPicPr>
          <p:cNvPr id="62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05280" cy="118800"/>
          </a:xfrm>
          <a:prstGeom prst="rect">
            <a:avLst/>
          </a:prstGeom>
          <a:ln>
            <a:noFill/>
          </a:ln>
        </p:spPr>
      </p:pic>
      <p:pic>
        <p:nvPicPr>
          <p:cNvPr id="63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96120" cy="115200"/>
          </a:xfrm>
          <a:prstGeom prst="rect">
            <a:avLst/>
          </a:prstGeom>
          <a:ln>
            <a:noFill/>
          </a:ln>
        </p:spPr>
      </p:pic>
      <p:pic>
        <p:nvPicPr>
          <p:cNvPr id="64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99000" cy="117000"/>
          </a:xfrm>
          <a:prstGeom prst="rect">
            <a:avLst/>
          </a:prstGeom>
          <a:ln>
            <a:noFill/>
          </a:ln>
        </p:spPr>
      </p:pic>
      <p:sp>
        <p:nvSpPr>
          <p:cNvPr id="65" name="CustomShape 3"/>
          <p:cNvSpPr/>
          <p:nvPr/>
        </p:nvSpPr>
        <p:spPr>
          <a:xfrm>
            <a:off x="4428360" y="176400"/>
            <a:ext cx="2772360" cy="1115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/>
          <a:lstStyle/>
          <a:p>
            <a:pPr algn="r"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МЕРОПРИЯТИЯ НА ИЮЛЬ 2026</a:t>
            </a:r>
            <a:endParaRPr lang="ru-RU" sz="27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CustomShape 4"/>
          <p:cNvSpPr/>
          <p:nvPr/>
        </p:nvSpPr>
        <p:spPr>
          <a:xfrm>
            <a:off x="606240" y="8881560"/>
            <a:ext cx="5100120" cy="14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/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ВАС</a:t>
            </a:r>
            <a:r>
              <a:rPr lang="ru-RU" sz="3200" b="1" strike="noStrike" spc="-8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ЖДЕМ! </a:t>
            </a: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Наши</a:t>
            </a:r>
            <a:r>
              <a:rPr lang="ru-RU" sz="1300" b="0" strike="noStrike" spc="-26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300" b="0" strike="noStrike" spc="-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57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Адрес: с.Сакмара, ул. Ленина д.1</a:t>
            </a: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t/>
            </a:r>
            <a:br/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Контактный номер 89325569519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57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Донскова Светлана Васильевна</a:t>
            </a: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5120">
              <a:lnSpc>
                <a:spcPts val="0"/>
              </a:lnSpc>
            </a:pPr>
            <a:endParaRPr lang="ru-RU" sz="13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CustomShape 5"/>
          <p:cNvSpPr/>
          <p:nvPr/>
        </p:nvSpPr>
        <p:spPr>
          <a:xfrm>
            <a:off x="3038400" y="7704360"/>
            <a:ext cx="3482280" cy="690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/>
          <a:lstStyle/>
          <a:p>
            <a:pPr marL="12600" indent="1948680">
              <a:lnSpc>
                <a:spcPct val="112000"/>
              </a:lnSpc>
            </a:pP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Время</a:t>
            </a:r>
            <a:r>
              <a:rPr lang="ru-RU" sz="1600" b="1" strike="noStrike" spc="-15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CustomShape 6"/>
          <p:cNvSpPr/>
          <p:nvPr/>
        </p:nvSpPr>
        <p:spPr>
          <a:xfrm>
            <a:off x="6123240" y="8786520"/>
            <a:ext cx="979200" cy="749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/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8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89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69" name="object 7"/>
          <p:cNvPicPr/>
          <p:nvPr/>
        </p:nvPicPr>
        <p:blipFill>
          <a:blip r:embed="rId8"/>
          <a:stretch/>
        </p:blipFill>
        <p:spPr>
          <a:xfrm>
            <a:off x="332640" y="819000"/>
            <a:ext cx="909720" cy="947520"/>
          </a:xfrm>
          <a:prstGeom prst="rect">
            <a:avLst/>
          </a:prstGeom>
          <a:ln>
            <a:noFill/>
          </a:ln>
        </p:spPr>
      </p:pic>
      <p:sp>
        <p:nvSpPr>
          <p:cNvPr id="70" name="CustomShape 7"/>
          <p:cNvSpPr/>
          <p:nvPr/>
        </p:nvSpPr>
        <p:spPr>
          <a:xfrm>
            <a:off x="6140520" y="9593640"/>
            <a:ext cx="860760" cy="844560"/>
          </a:xfrm>
          <a:prstGeom prst="roundRect">
            <a:avLst>
              <a:gd name="adj" fmla="val 8611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CustomShape 8"/>
          <p:cNvSpPr/>
          <p:nvPr/>
        </p:nvSpPr>
        <p:spPr>
          <a:xfrm>
            <a:off x="6301080" y="7975080"/>
            <a:ext cx="801360" cy="80136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72" name="object 8"/>
          <p:cNvPicPr/>
          <p:nvPr/>
        </p:nvPicPr>
        <p:blipFill>
          <a:blip r:embed="rId9"/>
          <a:stretch/>
        </p:blipFill>
        <p:spPr>
          <a:xfrm>
            <a:off x="6417360" y="8209440"/>
            <a:ext cx="587520" cy="502560"/>
          </a:xfrm>
          <a:prstGeom prst="rect">
            <a:avLst/>
          </a:prstGeom>
          <a:ln>
            <a:noFill/>
          </a:ln>
        </p:spPr>
      </p:pic>
      <p:pic>
        <p:nvPicPr>
          <p:cNvPr id="73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48160" cy="848160"/>
          </a:xfrm>
          <a:prstGeom prst="rect">
            <a:avLst/>
          </a:prstGeom>
          <a:ln>
            <a:noFill/>
          </a:ln>
        </p:spPr>
      </p:pic>
      <p:graphicFrame>
        <p:nvGraphicFramePr>
          <p:cNvPr id="74" name="Table 9"/>
          <p:cNvGraphicFramePr/>
          <p:nvPr>
            <p:extLst>
              <p:ext uri="{D42A27DB-BD31-4B8C-83A1-F6EECF244321}">
                <p14:modId xmlns:p14="http://schemas.microsoft.com/office/powerpoint/2010/main" val="2860005431"/>
              </p:ext>
            </p:extLst>
          </p:nvPr>
        </p:nvGraphicFramePr>
        <p:xfrm>
          <a:off x="597600" y="2095800"/>
          <a:ext cx="6840360" cy="5388120"/>
        </p:xfrm>
        <a:graphic>
          <a:graphicData uri="http://schemas.openxmlformats.org/drawingml/2006/table">
            <a:tbl>
              <a:tblPr/>
              <a:tblGrid>
                <a:gridCol w="847800"/>
                <a:gridCol w="5028120"/>
                <a:gridCol w="964440"/>
              </a:tblGrid>
              <a:tr h="6609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24.07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Спортивное мероприятие ЗОЖ «Выше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, дальше, быстрее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» совместно с КЦСОН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, ВОИ (ответственный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: председатель ВОИ Романова В.П)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12-00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28.07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РГО «Знание» лекция:1. «Цивилизация России: уникальные черты и факторы исторического развития».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Microsoft YaHei"/>
                        </a:rPr>
                        <a:t>2. «Российская культура: искусство и традиции как инструмент» .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 12:00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  <a:tr h="2075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  <a:ea typeface="DejaVu Sans"/>
                        </a:rPr>
                        <a:t>30.07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1. Настольные игры: шашки, </a:t>
                      </a:r>
                      <a:r>
                        <a:rPr lang="ru-RU" sz="1800" b="0" strike="noStrike" spc="-1" dirty="0" err="1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мемори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-шахматы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, домино. Совместное мероприятие КСЦОН</a:t>
                      </a:r>
                      <a:r>
                        <a:rPr lang="ru-RU" sz="1800" b="0" strike="noStrike" spc="-1" dirty="0" smtClean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, библиотека (ответственный: Донскова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С.В,Плотникова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Times New Roman"/>
                        </a:rPr>
                        <a:t> М.В) 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11:00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CE6F2"/>
                    </a:solidFill>
                  </a:tcPr>
                </a:tc>
              </a:tr>
            </a:tbl>
          </a:graphicData>
        </a:graphic>
      </p:graphicFrame>
      <p:sp>
        <p:nvSpPr>
          <p:cNvPr id="75" name="CustomShape 10"/>
          <p:cNvSpPr/>
          <p:nvPr/>
        </p:nvSpPr>
        <p:spPr>
          <a:xfrm>
            <a:off x="1508040" y="788760"/>
            <a:ext cx="2904840" cy="1177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ЦЕНТР ОБЩЕНИЯ СТАРШЕГО ПОКОЛЕНИЯ «Шире круг»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  <a:ea typeface="DejaVu Sans"/>
              </a:rPr>
              <a:t>Сакмарского района</a:t>
            </a:r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</TotalTime>
  <Words>306</Words>
  <Application>Microsoft Office PowerPoint</Application>
  <PresentationFormat>Произвольный</PresentationFormat>
  <Paragraphs>59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0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106</cp:revision>
  <dcterms:created xsi:type="dcterms:W3CDTF">2025-11-06T11:20:25Z</dcterms:created>
  <dcterms:modified xsi:type="dcterms:W3CDTF">2026-06-29T07:46:53Z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reated">
    <vt:filetime>2025-11-06T00:00:00Z</vt:filetime>
  </property>
  <property fmtid="{D5CDD505-2E9C-101B-9397-08002B2CF9AE}" pid="4" name="Creator">
    <vt:lpwstr>Adobe InDesign 18.4 (Windows)</vt:lpwstr>
  </property>
  <property fmtid="{D5CDD505-2E9C-101B-9397-08002B2CF9AE}" pid="5" name="HiddenSlides">
    <vt:i4>0</vt:i4>
  </property>
  <property fmtid="{D5CDD505-2E9C-101B-9397-08002B2CF9AE}" pid="6" name="HyperlinksChanged">
    <vt:bool>false</vt:bool>
  </property>
  <property fmtid="{D5CDD505-2E9C-101B-9397-08002B2CF9AE}" pid="7" name="LastSaved">
    <vt:filetime>2025-11-06T00:00:00Z</vt:filetime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Произвольный</vt:lpwstr>
  </property>
  <property fmtid="{D5CDD505-2E9C-101B-9397-08002B2CF9AE}" pid="12" name="Producer">
    <vt:lpwstr>Adobe PDF Library 17.0</vt:lpwstr>
  </property>
  <property fmtid="{D5CDD505-2E9C-101B-9397-08002B2CF9AE}" pid="13" name="ScaleCrop">
    <vt:bool>false</vt:bool>
  </property>
  <property fmtid="{D5CDD505-2E9C-101B-9397-08002B2CF9AE}" pid="14" name="ShareDoc">
    <vt:bool>false</vt:bool>
  </property>
  <property fmtid="{D5CDD505-2E9C-101B-9397-08002B2CF9AE}" pid="15" name="Slides">
    <vt:i4>2</vt:i4>
  </property>
</Properties>
</file>