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428640" y="190080"/>
            <a:ext cx="3922920" cy="1643040"/>
          </a:xfrm>
          <a:prstGeom prst="rect">
            <a:avLst/>
          </a:prstGeom>
          <a:ln>
            <a:noFill/>
          </a:ln>
        </p:spPr>
      </p:pic>
      <p:pic>
        <p:nvPicPr>
          <p:cNvPr id="37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7840" cy="117360"/>
          </a:xfrm>
          <a:prstGeom prst="rect">
            <a:avLst/>
          </a:prstGeom>
          <a:ln>
            <a:noFill/>
          </a:ln>
        </p:spPr>
      </p:pic>
      <p:sp>
        <p:nvSpPr>
          <p:cNvPr id="38" name="CustomShape 1"/>
          <p:cNvSpPr/>
          <p:nvPr/>
        </p:nvSpPr>
        <p:spPr>
          <a:xfrm>
            <a:off x="771480" y="8178120"/>
            <a:ext cx="79200" cy="1141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9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6840" cy="117360"/>
          </a:xfrm>
          <a:prstGeom prst="rect">
            <a:avLst/>
          </a:prstGeom>
          <a:ln>
            <a:noFill/>
          </a:ln>
        </p:spPr>
      </p:pic>
      <p:pic>
        <p:nvPicPr>
          <p:cNvPr id="40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3840" cy="117360"/>
          </a:xfrm>
          <a:prstGeom prst="rect">
            <a:avLst/>
          </a:prstGeom>
          <a:ln>
            <a:noFill/>
          </a:ln>
        </p:spPr>
      </p:pic>
      <p:pic>
        <p:nvPicPr>
          <p:cNvPr id="41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4680" cy="113760"/>
          </a:xfrm>
          <a:prstGeom prst="rect">
            <a:avLst/>
          </a:prstGeom>
          <a:ln>
            <a:noFill/>
          </a:ln>
        </p:spPr>
      </p:pic>
      <p:pic>
        <p:nvPicPr>
          <p:cNvPr id="42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7560" cy="115560"/>
          </a:xfrm>
          <a:prstGeom prst="rect">
            <a:avLst/>
          </a:prstGeom>
          <a:ln>
            <a:noFill/>
          </a:ln>
        </p:spPr>
      </p:pic>
      <p:sp>
        <p:nvSpPr>
          <p:cNvPr id="43" name="CustomShape 2"/>
          <p:cNvSpPr/>
          <p:nvPr/>
        </p:nvSpPr>
        <p:spPr>
          <a:xfrm>
            <a:off x="4395960" y="316800"/>
            <a:ext cx="2705760" cy="138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 АВГУСТ 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6123240" y="8786520"/>
            <a:ext cx="977760" cy="74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5" name="object 49"/>
          <p:cNvPicPr/>
          <p:nvPr/>
        </p:nvPicPr>
        <p:blipFill>
          <a:blip r:embed="rId8"/>
          <a:stretch/>
        </p:blipFill>
        <p:spPr>
          <a:xfrm>
            <a:off x="224280" y="901800"/>
            <a:ext cx="941400" cy="941760"/>
          </a:xfrm>
          <a:prstGeom prst="rect">
            <a:avLst/>
          </a:prstGeom>
          <a:ln>
            <a:noFill/>
          </a:ln>
        </p:spPr>
      </p:pic>
      <p:graphicFrame>
        <p:nvGraphicFramePr>
          <p:cNvPr id="46" name="Table 4"/>
          <p:cNvGraphicFramePr/>
          <p:nvPr>
            <p:extLst>
              <p:ext uri="{D42A27DB-BD31-4B8C-83A1-F6EECF244321}">
                <p14:modId xmlns:p14="http://schemas.microsoft.com/office/powerpoint/2010/main" val="3483410399"/>
              </p:ext>
            </p:extLst>
          </p:nvPr>
        </p:nvGraphicFramePr>
        <p:xfrm>
          <a:off x="348840" y="2009880"/>
          <a:ext cx="6911640" cy="7583760"/>
        </p:xfrm>
        <a:graphic>
          <a:graphicData uri="http://schemas.openxmlformats.org/drawingml/2006/table">
            <a:tbl>
              <a:tblPr/>
              <a:tblGrid>
                <a:gridCol w="837409"/>
                <a:gridCol w="5090983"/>
                <a:gridCol w="983248"/>
              </a:tblGrid>
              <a:tr h="649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172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04.08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Занятие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 разгадыванию кроссвордов «Я знаю всё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!»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(Проводят посетители центра).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Урок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 гражданской обороне и пожарной безопасности». (Проводит руководитель клиентской службы Манжосова Е.В.).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 Консультация по вопросам перерасчета пенсии по стажу. Урок цифровой грамотности по использованию МАКС. (Проводит руководитель клиентской службы Манжосова Е.В).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636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 Урок познаний: «Ими гордится страна». (Проводят посетители Центра).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5. Помощь СВО «Тепло наших сердец». (Проводит руководитель клиентской службы).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 Профилактическая беседа «Осторожно, мошенники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(Проводит руководитель клиентской службы Манжосова Е.В.).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477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18.08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Литературно-музыкальная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беседа: «И гордо реет 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триколор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!»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Проводят посетители центра),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8. Выездное мероприятие совместно с фондом развития сельских территорий «Земляки»: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«Встреча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кругу друзей». (Проводят посетители центра).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47" name="CustomShape 5"/>
          <p:cNvSpPr/>
          <p:nvPr/>
        </p:nvSpPr>
        <p:spPr>
          <a:xfrm>
            <a:off x="1357560" y="783360"/>
            <a:ext cx="3394440" cy="117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«СЕРЕБРЯНЫЙ ВОЗРАСТ»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г. Сорочинск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04760" cy="1643040"/>
          </a:xfrm>
          <a:prstGeom prst="rect">
            <a:avLst/>
          </a:prstGeom>
          <a:ln>
            <a:noFill/>
          </a:ln>
        </p:spPr>
      </p:pic>
      <p:pic>
        <p:nvPicPr>
          <p:cNvPr id="49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7840" cy="117360"/>
          </a:xfrm>
          <a:prstGeom prst="rect">
            <a:avLst/>
          </a:prstGeom>
          <a:ln>
            <a:noFill/>
          </a:ln>
        </p:spPr>
      </p:pic>
      <p:sp>
        <p:nvSpPr>
          <p:cNvPr id="50" name="CustomShape 1"/>
          <p:cNvSpPr/>
          <p:nvPr/>
        </p:nvSpPr>
        <p:spPr>
          <a:xfrm>
            <a:off x="771480" y="8178120"/>
            <a:ext cx="79200" cy="1141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1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6840" cy="117360"/>
          </a:xfrm>
          <a:prstGeom prst="rect">
            <a:avLst/>
          </a:prstGeom>
          <a:ln>
            <a:noFill/>
          </a:ln>
        </p:spPr>
      </p:pic>
      <p:pic>
        <p:nvPicPr>
          <p:cNvPr id="52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3840" cy="117360"/>
          </a:xfrm>
          <a:prstGeom prst="rect">
            <a:avLst/>
          </a:prstGeom>
          <a:ln>
            <a:noFill/>
          </a:ln>
        </p:spPr>
      </p:pic>
      <p:pic>
        <p:nvPicPr>
          <p:cNvPr id="53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4680" cy="113760"/>
          </a:xfrm>
          <a:prstGeom prst="rect">
            <a:avLst/>
          </a:prstGeom>
          <a:ln>
            <a:noFill/>
          </a:ln>
        </p:spPr>
      </p:pic>
      <p:pic>
        <p:nvPicPr>
          <p:cNvPr id="54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7560" cy="115560"/>
          </a:xfrm>
          <a:prstGeom prst="rect">
            <a:avLst/>
          </a:prstGeom>
          <a:ln>
            <a:noFill/>
          </a:ln>
        </p:spPr>
      </p:pic>
      <p:sp>
        <p:nvSpPr>
          <p:cNvPr id="55" name="CustomShape 2"/>
          <p:cNvSpPr/>
          <p:nvPr/>
        </p:nvSpPr>
        <p:spPr>
          <a:xfrm>
            <a:off x="4464360" y="316800"/>
            <a:ext cx="2972160" cy="143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АВГУСТ 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CustomShape 3"/>
          <p:cNvSpPr/>
          <p:nvPr/>
        </p:nvSpPr>
        <p:spPr>
          <a:xfrm>
            <a:off x="6123240" y="8786520"/>
            <a:ext cx="977760" cy="74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object 49"/>
          <p:cNvPicPr/>
          <p:nvPr/>
        </p:nvPicPr>
        <p:blipFill>
          <a:blip r:embed="rId8"/>
          <a:stretch/>
        </p:blipFill>
        <p:spPr>
          <a:xfrm>
            <a:off x="443520" y="809280"/>
            <a:ext cx="824040" cy="941760"/>
          </a:xfrm>
          <a:prstGeom prst="rect">
            <a:avLst/>
          </a:prstGeom>
          <a:ln>
            <a:noFill/>
          </a:ln>
        </p:spPr>
      </p:pic>
      <p:sp>
        <p:nvSpPr>
          <p:cNvPr id="58" name="CustomShape 4"/>
          <p:cNvSpPr/>
          <p:nvPr/>
        </p:nvSpPr>
        <p:spPr>
          <a:xfrm>
            <a:off x="1383480" y="677160"/>
            <a:ext cx="3394440" cy="117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«СЕРЕБРЯНЫЙ ВОЗРАСТ»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г.Сорочинск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CustomShape 5"/>
          <p:cNvSpPr/>
          <p:nvPr/>
        </p:nvSpPr>
        <p:spPr>
          <a:xfrm>
            <a:off x="106200" y="7624800"/>
            <a:ext cx="7330320" cy="29048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CustomShape 6"/>
          <p:cNvSpPr/>
          <p:nvPr/>
        </p:nvSpPr>
        <p:spPr>
          <a:xfrm>
            <a:off x="3096000" y="7848000"/>
            <a:ext cx="3540240" cy="124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1" name="Рисунок 1"/>
          <p:cNvPicPr/>
          <p:nvPr/>
        </p:nvPicPr>
        <p:blipFill>
          <a:blip r:embed="rId9"/>
          <a:stretch/>
        </p:blipFill>
        <p:spPr>
          <a:xfrm>
            <a:off x="6299640" y="8255160"/>
            <a:ext cx="801360" cy="801360"/>
          </a:xfrm>
          <a:prstGeom prst="rect">
            <a:avLst/>
          </a:prstGeom>
          <a:ln>
            <a:noFill/>
          </a:ln>
        </p:spPr>
      </p:pic>
      <p:pic>
        <p:nvPicPr>
          <p:cNvPr id="62" name="object 48"/>
          <p:cNvPicPr/>
          <p:nvPr/>
        </p:nvPicPr>
        <p:blipFill>
          <a:blip r:embed="rId10"/>
          <a:stretch/>
        </p:blipFill>
        <p:spPr>
          <a:xfrm>
            <a:off x="6407280" y="8438040"/>
            <a:ext cx="586080" cy="501120"/>
          </a:xfrm>
          <a:prstGeom prst="rect">
            <a:avLst/>
          </a:prstGeom>
          <a:ln>
            <a:noFill/>
          </a:ln>
        </p:spPr>
      </p:pic>
      <p:sp>
        <p:nvSpPr>
          <p:cNvPr id="63" name="CustomShape 7"/>
          <p:cNvSpPr/>
          <p:nvPr/>
        </p:nvSpPr>
        <p:spPr>
          <a:xfrm>
            <a:off x="210240" y="8848440"/>
            <a:ext cx="5498640" cy="189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2400" b="1" strike="noStrike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2400" b="1" strike="noStrike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г.Сорочинск, ул, Карла Маркса, дом 35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номер: 8-3532-98-20-87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Медведев Виталий Валерьевич    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4" name="Рисунок 7"/>
          <p:cNvPicPr/>
          <p:nvPr/>
        </p:nvPicPr>
        <p:blipFill>
          <a:blip r:embed="rId11"/>
          <a:stretch/>
        </p:blipFill>
        <p:spPr>
          <a:xfrm>
            <a:off x="6153120" y="9577080"/>
            <a:ext cx="846720" cy="846720"/>
          </a:xfrm>
          <a:prstGeom prst="rect">
            <a:avLst/>
          </a:prstGeom>
          <a:ln>
            <a:noFill/>
          </a:ln>
        </p:spPr>
      </p:pic>
      <p:graphicFrame>
        <p:nvGraphicFramePr>
          <p:cNvPr id="65" name="Table 8"/>
          <p:cNvGraphicFramePr/>
          <p:nvPr>
            <p:extLst>
              <p:ext uri="{D42A27DB-BD31-4B8C-83A1-F6EECF244321}">
                <p14:modId xmlns:p14="http://schemas.microsoft.com/office/powerpoint/2010/main" val="1521598827"/>
              </p:ext>
            </p:extLst>
          </p:nvPr>
        </p:nvGraphicFramePr>
        <p:xfrm>
          <a:off x="483120" y="2149920"/>
          <a:ext cx="6590520" cy="5212080"/>
        </p:xfrm>
        <a:graphic>
          <a:graphicData uri="http://schemas.openxmlformats.org/drawingml/2006/table">
            <a:tbl>
              <a:tblPr/>
              <a:tblGrid>
                <a:gridCol w="966240"/>
                <a:gridCol w="4332960"/>
                <a:gridCol w="1291320"/>
              </a:tblGrid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768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24.08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9. Лекция РО Знание: «Правила безопасности в киберпространстве».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10. Лекция РО Знание: «Цифровой след госслужащего: риски и управление репутацией»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68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25.08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11.  Мероприятие «Три спаса — традиции русского народа». (Проводят представители библиотеки им. Фадеева).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12. Познавательно-оздоровительный час: «Витаминный калейдоскоп». (Проводит представитель поликлиники).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13. Час безопасности «Соблюдай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ПДД -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 окажешься в беде». (проводит руководитель клиентской службы).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66" name="CustomShape 9"/>
          <p:cNvSpPr/>
          <p:nvPr/>
        </p:nvSpPr>
        <p:spPr>
          <a:xfrm>
            <a:off x="2448000" y="7488000"/>
            <a:ext cx="4550040" cy="129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Понедельник– четверг 09:00 – 18:00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336</Words>
  <Application>Microsoft Office PowerPoint</Application>
  <PresentationFormat>Произвольный</PresentationFormat>
  <Paragraphs>55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153</cp:revision>
  <dcterms:created xsi:type="dcterms:W3CDTF">2026-06-08T06:07:43Z</dcterms:created>
  <dcterms:modified xsi:type="dcterms:W3CDTF">2026-07-23T05:52:11Z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2025-11-09T18:00:00Z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ICV">
    <vt:lpwstr/>
  </property>
  <property fmtid="{D5CDD505-2E9C-101B-9397-08002B2CF9AE}" pid="8" name="KSOProductBuildVer">
    <vt:lpwstr>1049-11.1.0.11698</vt:lpwstr>
  </property>
  <property fmtid="{D5CDD505-2E9C-101B-9397-08002B2CF9AE}" pid="9" name="LastSaved">
    <vt:filetime>2025-11-09T18:00:00Z</vt:filetime>
  </property>
  <property fmtid="{D5CDD505-2E9C-101B-9397-08002B2CF9AE}" pid="10" name="LinksUpToDate">
    <vt:bool>false</vt:bool>
  </property>
  <property fmtid="{D5CDD505-2E9C-101B-9397-08002B2CF9AE}" pid="11" name="MMClips">
    <vt:i4>0</vt:i4>
  </property>
  <property fmtid="{D5CDD505-2E9C-101B-9397-08002B2CF9AE}" pid="12" name="Notes">
    <vt:i4>0</vt:i4>
  </property>
  <property fmtid="{D5CDD505-2E9C-101B-9397-08002B2CF9AE}" pid="13" name="PresentationFormat">
    <vt:lpwstr>Произвольный</vt:lpwstr>
  </property>
  <property fmtid="{D5CDD505-2E9C-101B-9397-08002B2CF9AE}" pid="14" name="Producer">
    <vt:lpwstr>Adobe PDF Library 17.0</vt:lpwstr>
  </property>
  <property fmtid="{D5CDD505-2E9C-101B-9397-08002B2CF9AE}" pid="15" name="ScaleCrop">
    <vt:bool>false</vt:bool>
  </property>
  <property fmtid="{D5CDD505-2E9C-101B-9397-08002B2CF9AE}" pid="16" name="ShareDoc">
    <vt:bool>false</vt:bool>
  </property>
  <property fmtid="{D5CDD505-2E9C-101B-9397-08002B2CF9AE}" pid="17" name="Slides">
    <vt:i4>2</vt:i4>
  </property>
</Properties>
</file>