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/>
          <a:stretch/>
        </p:blipFill>
        <p:spPr>
          <a:xfrm>
            <a:off x="3528000" y="124691"/>
            <a:ext cx="3918960" cy="1417549"/>
          </a:xfrm>
          <a:prstGeom prst="rect">
            <a:avLst/>
          </a:prstGeom>
          <a:ln>
            <a:noFill/>
          </a:ln>
        </p:spPr>
      </p:pic>
      <p:pic>
        <p:nvPicPr>
          <p:cNvPr id="37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3880" cy="113400"/>
          </a:xfrm>
          <a:prstGeom prst="rect">
            <a:avLst/>
          </a:prstGeom>
          <a:ln>
            <a:noFill/>
          </a:ln>
        </p:spPr>
      </p:pic>
      <p:sp>
        <p:nvSpPr>
          <p:cNvPr id="38" name="CustomShape 1"/>
          <p:cNvSpPr/>
          <p:nvPr/>
        </p:nvSpPr>
        <p:spPr>
          <a:xfrm>
            <a:off x="771480" y="8178120"/>
            <a:ext cx="75240" cy="1101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9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2880" cy="113400"/>
          </a:xfrm>
          <a:prstGeom prst="rect">
            <a:avLst/>
          </a:prstGeom>
          <a:ln>
            <a:noFill/>
          </a:ln>
        </p:spPr>
      </p:pic>
      <p:pic>
        <p:nvPicPr>
          <p:cNvPr id="40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9880" cy="113400"/>
          </a:xfrm>
          <a:prstGeom prst="rect">
            <a:avLst/>
          </a:prstGeom>
          <a:ln>
            <a:noFill/>
          </a:ln>
        </p:spPr>
      </p:pic>
      <p:pic>
        <p:nvPicPr>
          <p:cNvPr id="41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0720" cy="109800"/>
          </a:xfrm>
          <a:prstGeom prst="rect">
            <a:avLst/>
          </a:prstGeom>
          <a:ln>
            <a:noFill/>
          </a:ln>
        </p:spPr>
      </p:pic>
      <p:pic>
        <p:nvPicPr>
          <p:cNvPr id="42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3600" cy="111600"/>
          </a:xfrm>
          <a:prstGeom prst="rect">
            <a:avLst/>
          </a:prstGeom>
          <a:ln>
            <a:noFill/>
          </a:ln>
        </p:spPr>
      </p:pic>
      <p:sp>
        <p:nvSpPr>
          <p:cNvPr id="43" name="CustomShape 2"/>
          <p:cNvSpPr/>
          <p:nvPr/>
        </p:nvSpPr>
        <p:spPr>
          <a:xfrm>
            <a:off x="4395960" y="316800"/>
            <a:ext cx="2701800" cy="138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НОЯБРЬ 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6123240" y="8786520"/>
            <a:ext cx="973800" cy="74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8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8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5" name="object 49"/>
          <p:cNvPicPr/>
          <p:nvPr/>
        </p:nvPicPr>
        <p:blipFill>
          <a:blip r:embed="rId8"/>
          <a:stretch/>
        </p:blipFill>
        <p:spPr>
          <a:xfrm>
            <a:off x="175680" y="540720"/>
            <a:ext cx="937440" cy="937800"/>
          </a:xfrm>
          <a:prstGeom prst="rect">
            <a:avLst/>
          </a:prstGeom>
          <a:ln>
            <a:noFill/>
          </a:ln>
        </p:spPr>
      </p:pic>
      <p:graphicFrame>
        <p:nvGraphicFramePr>
          <p:cNvPr id="46" name="Table 4"/>
          <p:cNvGraphicFramePr/>
          <p:nvPr>
            <p:extLst>
              <p:ext uri="{D42A27DB-BD31-4B8C-83A1-F6EECF244321}">
                <p14:modId xmlns:p14="http://schemas.microsoft.com/office/powerpoint/2010/main" val="1712689102"/>
              </p:ext>
            </p:extLst>
          </p:nvPr>
        </p:nvGraphicFramePr>
        <p:xfrm>
          <a:off x="302444" y="1586809"/>
          <a:ext cx="6794596" cy="8778240"/>
        </p:xfrm>
        <a:graphic>
          <a:graphicData uri="http://schemas.openxmlformats.org/drawingml/2006/table">
            <a:tbl>
              <a:tblPr/>
              <a:tblGrid>
                <a:gridCol w="783397"/>
                <a:gridCol w="4956893"/>
                <a:gridCol w="1054306"/>
              </a:tblGrid>
              <a:tr h="56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1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03.11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1. «День народного единства».  Лекция «Мы - Россия. Истоки и горизонты единства народов». (Проводит руководитель КС </a:t>
                      </a:r>
                      <a:r>
                        <a:rPr lang="ru-RU" sz="17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Манжосова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Е.В.)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2. «День октябрьской революции и парад войск» (Проводят посетители Центра)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3. Просмотр коллекции фильмов Географического общества «Люди белой земли»  (Проводит руководитель КС </a:t>
                      </a:r>
                      <a:r>
                        <a:rPr lang="ru-RU" sz="17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Манжосова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Е.В.) 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357200">
                <a:tc>
                  <a:txBody>
                    <a:bodyPr/>
                    <a:lstStyle/>
                    <a:p>
                      <a:r>
                        <a:rPr lang="ru-RU" sz="1700" b="0" strike="noStrike" spc="-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10.11</a:t>
                      </a:r>
                      <a:endParaRPr lang="ru-RU" sz="1700" b="0" strike="noStrike" spc="-1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4. «День доброты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». (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Проводят посетители Центра )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5. Мастер - класс «</a:t>
                      </a:r>
                      <a:r>
                        <a:rPr lang="ru-RU" sz="17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Нейрографика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 (Проводят представители фонда «Земляки») 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6. Онлайн- Лекция РО «Знание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»: 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«Служение отечеству через профессиональное развитие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: коллективный 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подход к 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раскрытию талантов» (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Проводит психолог Лебеденко А.В.)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7. Онлайн- Лекция РО «Знание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»: 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«Профессиональное выгорание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: Что 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это такое и как с этим бороться» (Проводит психолог Лебеденко А.В. )    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   11-00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   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14-00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063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12.11 </a:t>
                      </a:r>
                      <a:endParaRPr lang="ru-RU" sz="1700" b="0" strike="noStrike" spc="-1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8. Онлайн- Лекция РО «Знание»: « Кино- искусство большой страны, которое объединяет» 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12:00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45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17.11</a:t>
                      </a:r>
                      <a:endParaRPr lang="ru-RU" sz="1700" b="0" strike="noStrike" spc="-1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9. «Ими гордится страна» (Проводят посетители Центра )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10.Сказки и традиции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: «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За чашкой чая со всего света» (Проводят посетители центра) 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11. «Здоровье - это подарок жизни» (Проводят посетители Центра )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12. Лекция и консультации по </a:t>
                      </a:r>
                      <a:r>
                        <a:rPr lang="ru-RU" sz="1700" b="0" strike="noStrike" spc="-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санаторно-курортному 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лечению. (Проводит руководитель КС </a:t>
                      </a:r>
                      <a:r>
                        <a:rPr lang="ru-RU" sz="1700" b="0" strike="noStrike" spc="-1" dirty="0" err="1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Манжосова</a:t>
                      </a: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Е.В.) 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tx1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   11-00</a:t>
                      </a:r>
                      <a:endParaRPr lang="ru-RU" sz="1700" b="0" strike="noStrike" spc="-1" dirty="0">
                        <a:solidFill>
                          <a:schemeClr val="tx1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47" name="CustomShape 5"/>
          <p:cNvSpPr/>
          <p:nvPr/>
        </p:nvSpPr>
        <p:spPr>
          <a:xfrm>
            <a:off x="1201680" y="448020"/>
            <a:ext cx="3390480" cy="117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СОЦФОНДА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«СЕРЕБРЯНЫЙ ВОЗРАСТ»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г. Сорочинск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object 33"/>
          <p:cNvPicPr/>
          <p:nvPr/>
        </p:nvPicPr>
        <p:blipFill>
          <a:blip r:embed="rId2"/>
          <a:stretch/>
        </p:blipFill>
        <p:spPr>
          <a:xfrm>
            <a:off x="3551040" y="0"/>
            <a:ext cx="3920760" cy="1619280"/>
          </a:xfrm>
          <a:prstGeom prst="rect">
            <a:avLst/>
          </a:prstGeom>
          <a:ln>
            <a:noFill/>
          </a:ln>
        </p:spPr>
      </p:pic>
      <p:pic>
        <p:nvPicPr>
          <p:cNvPr id="49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3880" cy="113400"/>
          </a:xfrm>
          <a:prstGeom prst="rect">
            <a:avLst/>
          </a:prstGeom>
          <a:ln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771480" y="8178120"/>
            <a:ext cx="75240" cy="1101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2880" cy="113400"/>
          </a:xfrm>
          <a:prstGeom prst="rect">
            <a:avLst/>
          </a:prstGeom>
          <a:ln>
            <a:noFill/>
          </a:ln>
        </p:spPr>
      </p:pic>
      <p:pic>
        <p:nvPicPr>
          <p:cNvPr id="52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9880" cy="113400"/>
          </a:xfrm>
          <a:prstGeom prst="rect">
            <a:avLst/>
          </a:prstGeom>
          <a:ln>
            <a:noFill/>
          </a:ln>
        </p:spPr>
      </p:pic>
      <p:pic>
        <p:nvPicPr>
          <p:cNvPr id="53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0720" cy="109800"/>
          </a:xfrm>
          <a:prstGeom prst="rect">
            <a:avLst/>
          </a:prstGeom>
          <a:ln>
            <a:noFill/>
          </a:ln>
        </p:spPr>
      </p:pic>
      <p:pic>
        <p:nvPicPr>
          <p:cNvPr id="54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3600" cy="111600"/>
          </a:xfrm>
          <a:prstGeom prst="rect">
            <a:avLst/>
          </a:prstGeom>
          <a:ln>
            <a:noFill/>
          </a:ln>
        </p:spPr>
      </p:pic>
      <p:sp>
        <p:nvSpPr>
          <p:cNvPr id="55" name="CustomShape 2"/>
          <p:cNvSpPr/>
          <p:nvPr/>
        </p:nvSpPr>
        <p:spPr>
          <a:xfrm>
            <a:off x="4129920" y="174600"/>
            <a:ext cx="3302640" cy="107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НА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НОЯБРЬ 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CustomShape 3"/>
          <p:cNvSpPr/>
          <p:nvPr/>
        </p:nvSpPr>
        <p:spPr>
          <a:xfrm>
            <a:off x="6123240" y="8786520"/>
            <a:ext cx="973800" cy="74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8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8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7" name="object 49"/>
          <p:cNvPicPr/>
          <p:nvPr/>
        </p:nvPicPr>
        <p:blipFill>
          <a:blip r:embed="rId8"/>
          <a:stretch/>
        </p:blipFill>
        <p:spPr>
          <a:xfrm>
            <a:off x="399240" y="458640"/>
            <a:ext cx="820080" cy="937800"/>
          </a:xfrm>
          <a:prstGeom prst="rect">
            <a:avLst/>
          </a:prstGeom>
          <a:ln>
            <a:noFill/>
          </a:ln>
        </p:spPr>
      </p:pic>
      <p:sp>
        <p:nvSpPr>
          <p:cNvPr id="58" name="CustomShape 4"/>
          <p:cNvSpPr/>
          <p:nvPr/>
        </p:nvSpPr>
        <p:spPr>
          <a:xfrm>
            <a:off x="1399320" y="444960"/>
            <a:ext cx="3390480" cy="117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СОЦФОНДА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«СЕРЕБРЯНЫЙ ВОЗРАСТ»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г.Сорочинск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CustomShape 5"/>
          <p:cNvSpPr/>
          <p:nvPr/>
        </p:nvSpPr>
        <p:spPr>
          <a:xfrm>
            <a:off x="106200" y="7624800"/>
            <a:ext cx="7326360" cy="290088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6"/>
          <p:cNvSpPr/>
          <p:nvPr/>
        </p:nvSpPr>
        <p:spPr>
          <a:xfrm>
            <a:off x="3096000" y="7848000"/>
            <a:ext cx="3536280" cy="124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1" name="Рисунок 1"/>
          <p:cNvPicPr/>
          <p:nvPr/>
        </p:nvPicPr>
        <p:blipFill>
          <a:blip r:embed="rId9"/>
          <a:stretch/>
        </p:blipFill>
        <p:spPr>
          <a:xfrm>
            <a:off x="6299640" y="8255160"/>
            <a:ext cx="797400" cy="797400"/>
          </a:xfrm>
          <a:prstGeom prst="rect">
            <a:avLst/>
          </a:prstGeom>
          <a:ln>
            <a:noFill/>
          </a:ln>
        </p:spPr>
      </p:pic>
      <p:pic>
        <p:nvPicPr>
          <p:cNvPr id="62" name="object 48"/>
          <p:cNvPicPr/>
          <p:nvPr/>
        </p:nvPicPr>
        <p:blipFill>
          <a:blip r:embed="rId10"/>
          <a:stretch/>
        </p:blipFill>
        <p:spPr>
          <a:xfrm>
            <a:off x="6407280" y="8438040"/>
            <a:ext cx="582120" cy="497160"/>
          </a:xfrm>
          <a:prstGeom prst="rect">
            <a:avLst/>
          </a:prstGeom>
          <a:ln>
            <a:noFill/>
          </a:ln>
        </p:spPr>
      </p:pic>
      <p:sp>
        <p:nvSpPr>
          <p:cNvPr id="63" name="CustomShape 7"/>
          <p:cNvSpPr/>
          <p:nvPr/>
        </p:nvSpPr>
        <p:spPr>
          <a:xfrm>
            <a:off x="210240" y="8848440"/>
            <a:ext cx="5494680" cy="189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2400" b="1" strike="noStrike" spc="-4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2400" b="1" strike="noStrike" spc="-4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2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г.Сорочинск, ул, Карла Маркса, дом 35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номер: 8-3532-98-20-87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Медведев Виталий Валерьевич      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4" name="Рисунок 7"/>
          <p:cNvPicPr/>
          <p:nvPr/>
        </p:nvPicPr>
        <p:blipFill>
          <a:blip r:embed="rId11"/>
          <a:stretch/>
        </p:blipFill>
        <p:spPr>
          <a:xfrm>
            <a:off x="6153120" y="9577080"/>
            <a:ext cx="842760" cy="842760"/>
          </a:xfrm>
          <a:prstGeom prst="rect">
            <a:avLst/>
          </a:prstGeom>
          <a:ln>
            <a:noFill/>
          </a:ln>
        </p:spPr>
      </p:pic>
      <p:graphicFrame>
        <p:nvGraphicFramePr>
          <p:cNvPr id="65" name="Table 8"/>
          <p:cNvGraphicFramePr/>
          <p:nvPr>
            <p:extLst>
              <p:ext uri="{D42A27DB-BD31-4B8C-83A1-F6EECF244321}">
                <p14:modId xmlns:p14="http://schemas.microsoft.com/office/powerpoint/2010/main" val="1672086178"/>
              </p:ext>
            </p:extLst>
          </p:nvPr>
        </p:nvGraphicFramePr>
        <p:xfrm>
          <a:off x="474120" y="2166393"/>
          <a:ext cx="6590520" cy="3210120"/>
        </p:xfrm>
        <a:graphic>
          <a:graphicData uri="http://schemas.openxmlformats.org/drawingml/2006/table">
            <a:tbl>
              <a:tblPr/>
              <a:tblGrid>
                <a:gridCol w="966240"/>
                <a:gridCol w="4332960"/>
                <a:gridCol w="1291320"/>
              </a:tblGrid>
              <a:tr h="649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041560">
                <a:tc>
                  <a:txBody>
                    <a:bodyPr/>
                    <a:lstStyle/>
                    <a:p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24.11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13. «Сохранивший русский язык- В.И. Даль» . (Проводят представители Библиотеки им. Фадеева г.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Сорочинска)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14 Ярмарка домашней выпечки: «Теплая встреча» (проводят посетители Центра).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15. «День сыновей» (Проводят посетители Центра)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16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. Помощь 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СВО.  (Проводят посетители Центра)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66" name="CustomShape 9"/>
          <p:cNvSpPr/>
          <p:nvPr/>
        </p:nvSpPr>
        <p:spPr>
          <a:xfrm>
            <a:off x="2028420" y="7210260"/>
            <a:ext cx="4546080" cy="10449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Понедельник– четверг 09:00 – 18:00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 algn="r">
              <a:lnSpc>
                <a:spcPct val="112000"/>
              </a:lnSpc>
            </a:pPr>
            <a:r>
              <a:rPr lang="ru-RU" sz="16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Пятница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387</Words>
  <Application>Microsoft Office PowerPoint</Application>
  <PresentationFormat>Произвольный</PresentationFormat>
  <Paragraphs>61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205</cp:revision>
  <dcterms:created xsi:type="dcterms:W3CDTF">2026-06-08T06:07:43Z</dcterms:created>
  <dcterms:modified xsi:type="dcterms:W3CDTF">2026-10-30T10:41:31Z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2025-11-09T18:00:00Z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ICV">
    <vt:lpwstr/>
  </property>
  <property fmtid="{D5CDD505-2E9C-101B-9397-08002B2CF9AE}" pid="8" name="KSOProductBuildVer">
    <vt:lpwstr>1049-11.1.0.11698</vt:lpwstr>
  </property>
  <property fmtid="{D5CDD505-2E9C-101B-9397-08002B2CF9AE}" pid="9" name="LastSaved">
    <vt:filetime>2025-11-09T18:00:00Z</vt:filetime>
  </property>
  <property fmtid="{D5CDD505-2E9C-101B-9397-08002B2CF9AE}" pid="10" name="LinksUpToDate">
    <vt:bool>false</vt:bool>
  </property>
  <property fmtid="{D5CDD505-2E9C-101B-9397-08002B2CF9AE}" pid="11" name="MMClips">
    <vt:i4>0</vt:i4>
  </property>
  <property fmtid="{D5CDD505-2E9C-101B-9397-08002B2CF9AE}" pid="12" name="Notes">
    <vt:i4>0</vt:i4>
  </property>
  <property fmtid="{D5CDD505-2E9C-101B-9397-08002B2CF9AE}" pid="13" name="PresentationFormat">
    <vt:lpwstr>Произвольный</vt:lpwstr>
  </property>
  <property fmtid="{D5CDD505-2E9C-101B-9397-08002B2CF9AE}" pid="14" name="Producer">
    <vt:lpwstr>Adobe PDF Library 17.0</vt:lpwstr>
  </property>
  <property fmtid="{D5CDD505-2E9C-101B-9397-08002B2CF9AE}" pid="15" name="ScaleCrop">
    <vt:bool>false</vt:bool>
  </property>
  <property fmtid="{D5CDD505-2E9C-101B-9397-08002B2CF9AE}" pid="16" name="ShareDoc">
    <vt:bool>false</vt:bool>
  </property>
  <property fmtid="{D5CDD505-2E9C-101B-9397-08002B2CF9AE}" pid="17" name="Slides">
    <vt:i4>2</vt:i4>
  </property>
</Properties>
</file>