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media/image9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7556500" cy="106934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8" Type="http://schemas.openxmlformats.org/officeDocument/2006/relationships/image" Target="../media/image19.png"/><Relationship Id="rId9" Type="http://schemas.openxmlformats.org/officeDocument/2006/relationships/image" Target="../media/image20.png"/><Relationship Id="rId10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 descr=""/>
          <p:cNvPicPr/>
          <p:nvPr/>
        </p:nvPicPr>
        <p:blipFill>
          <a:blip r:embed="rId1"/>
          <a:stretch/>
        </p:blipFill>
        <p:spPr>
          <a:xfrm>
            <a:off x="3388680" y="108000"/>
            <a:ext cx="4056120" cy="109692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02240" y="7273800"/>
            <a:ext cx="7338600" cy="32796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38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6120" cy="12564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87480" cy="12240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40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5120" cy="125640"/>
          </a:xfrm>
          <a:prstGeom prst="rect">
            <a:avLst/>
          </a:prstGeom>
          <a:ln>
            <a:noFill/>
          </a:ln>
        </p:spPr>
      </p:pic>
      <p:pic>
        <p:nvPicPr>
          <p:cNvPr id="41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12120" cy="125640"/>
          </a:xfrm>
          <a:prstGeom prst="rect">
            <a:avLst/>
          </a:prstGeom>
          <a:ln>
            <a:noFill/>
          </a:ln>
        </p:spPr>
      </p:pic>
      <p:pic>
        <p:nvPicPr>
          <p:cNvPr id="42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102960" cy="122040"/>
          </a:xfrm>
          <a:prstGeom prst="rect">
            <a:avLst/>
          </a:prstGeom>
          <a:ln>
            <a:noFill/>
          </a:ln>
        </p:spPr>
      </p:pic>
      <p:pic>
        <p:nvPicPr>
          <p:cNvPr id="43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5840" cy="12384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5076360" y="101520"/>
            <a:ext cx="2621880" cy="1122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>
              <a:lnSpc>
                <a:spcPct val="100000"/>
              </a:lnSpc>
            </a:pPr>
            <a:r>
              <a:rPr b="1" lang="ru-RU" sz="27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МАРТ 2026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419760" y="8915400"/>
            <a:ext cx="5106960" cy="177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</a:pPr>
            <a:r>
              <a:rPr b="1" lang="ru-RU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b="1" lang="ru-RU" sz="3200" spc="-80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1" lang="ru-RU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b="1" lang="ru-RU" sz="3200" spc="-80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1" lang="ru-RU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b="0" lang="ru-RU" sz="1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 8-3532-98-20-87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b="0" lang="ru-RU" sz="1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г. Сорочинск , ул. Карла Маркса , дом 35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b="0" lang="ru-RU" sz="1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Медведев Виталий Валерьевич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2961720" y="7541280"/>
            <a:ext cx="3627360" cy="87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</a:pPr>
            <a:r>
              <a:rPr b="1" lang="ru-RU" sz="1600" spc="-1" strike="noStrike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b="1" lang="ru-RU" sz="1600" spc="-9" strike="noStrike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86040" cy="756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0"/>
              </a:lnSpc>
            </a:pP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b="0" lang="ru-RU" sz="800" spc="443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b="0" lang="ru-RU" sz="800" spc="443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object 49" descr=""/>
          <p:cNvPicPr/>
          <p:nvPr/>
        </p:nvPicPr>
        <p:blipFill>
          <a:blip r:embed="rId7"/>
          <a:stretch/>
        </p:blipFill>
        <p:spPr>
          <a:xfrm>
            <a:off x="326160" y="254880"/>
            <a:ext cx="832320" cy="950040"/>
          </a:xfrm>
          <a:prstGeom prst="rect">
            <a:avLst/>
          </a:prstGeom>
          <a:ln>
            <a:noFill/>
          </a:ln>
        </p:spPr>
      </p:pic>
      <p:sp>
        <p:nvSpPr>
          <p:cNvPr id="49" name="CustomShape 7"/>
          <p:cNvSpPr/>
          <p:nvPr/>
        </p:nvSpPr>
        <p:spPr>
          <a:xfrm>
            <a:off x="6140520" y="9593640"/>
            <a:ext cx="867600" cy="8514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0" name="CustomShape 8"/>
          <p:cNvSpPr/>
          <p:nvPr/>
        </p:nvSpPr>
        <p:spPr>
          <a:xfrm>
            <a:off x="6047640" y="7937640"/>
            <a:ext cx="808200" cy="808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51" name="object 48" descr=""/>
          <p:cNvPicPr/>
          <p:nvPr/>
        </p:nvPicPr>
        <p:blipFill>
          <a:blip r:embed="rId8"/>
          <a:stretch/>
        </p:blipFill>
        <p:spPr>
          <a:xfrm>
            <a:off x="6201000" y="8160480"/>
            <a:ext cx="594360" cy="509400"/>
          </a:xfrm>
          <a:prstGeom prst="rect">
            <a:avLst/>
          </a:prstGeom>
          <a:ln>
            <a:noFill/>
          </a:ln>
        </p:spPr>
      </p:pic>
      <p:pic>
        <p:nvPicPr>
          <p:cNvPr id="52" name="Рисунок 7" descr=""/>
          <p:cNvPicPr/>
          <p:nvPr/>
        </p:nvPicPr>
        <p:blipFill>
          <a:blip r:embed="rId9"/>
          <a:stretch/>
        </p:blipFill>
        <p:spPr>
          <a:xfrm>
            <a:off x="6143040" y="9633960"/>
            <a:ext cx="855000" cy="855000"/>
          </a:xfrm>
          <a:prstGeom prst="rect">
            <a:avLst/>
          </a:prstGeom>
          <a:ln>
            <a:noFill/>
          </a:ln>
        </p:spPr>
      </p:pic>
      <p:graphicFrame>
        <p:nvGraphicFramePr>
          <p:cNvPr id="53" name="Table 9"/>
          <p:cNvGraphicFramePr/>
          <p:nvPr/>
        </p:nvGraphicFramePr>
        <p:xfrm>
          <a:off x="419760" y="1439640"/>
          <a:ext cx="6810840" cy="5762160"/>
        </p:xfrm>
        <a:graphic>
          <a:graphicData uri="http://schemas.openxmlformats.org/drawingml/2006/table">
            <a:tbl>
              <a:tblPr/>
              <a:tblGrid>
                <a:gridCol w="869400"/>
                <a:gridCol w="4874040"/>
                <a:gridCol w="1067400"/>
              </a:tblGrid>
              <a:tr h="6498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7658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4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03.03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1.Встреча с представителем органов социальной защиты населения г. Сорочинска по вопросам предоставления мер соцподдержки пенсионеров и ветеранов.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2. Встреча, посвященная «Всемирному Дню писателя».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8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11-00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46412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4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06.03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1. Мероприятие, посвященное Международному Женскому «Дню 8-е Марта» </a:t>
                      </a: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в рамках реализации Всероссийской акции «Вам, Любимые!»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8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13-00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3238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4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10.03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1. Встреча , посвященная событиям ВОВ 1941-1945 годов в МАРТЕ месяце.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2. Консультация о новом в пенсионном и социальном обеспечении (Лектор Медведев В.В.- г. Сорочинск ).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3. Лекция «Возможности использования мессенджера MAX» (Лектор Медведев В.В.- г. Сорочинск).  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8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11-00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54" name="CustomShape 10"/>
          <p:cNvSpPr/>
          <p:nvPr/>
        </p:nvSpPr>
        <p:spPr>
          <a:xfrm>
            <a:off x="1201680" y="254880"/>
            <a:ext cx="3227760" cy="1184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«СЕРЕБРЯНЫЙ ВОЗРАСТ»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г.Сорочинска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object 33" descr=""/>
          <p:cNvPicPr/>
          <p:nvPr/>
        </p:nvPicPr>
        <p:blipFill>
          <a:blip r:embed="rId1"/>
          <a:stretch/>
        </p:blipFill>
        <p:spPr>
          <a:xfrm>
            <a:off x="3388680" y="108000"/>
            <a:ext cx="4056120" cy="1096920"/>
          </a:xfrm>
          <a:prstGeom prst="rect">
            <a:avLst/>
          </a:prstGeom>
          <a:ln>
            <a:noFill/>
          </a:ln>
        </p:spPr>
      </p:pic>
      <p:sp>
        <p:nvSpPr>
          <p:cNvPr id="56" name="CustomShape 1"/>
          <p:cNvSpPr/>
          <p:nvPr/>
        </p:nvSpPr>
        <p:spPr>
          <a:xfrm>
            <a:off x="102240" y="7273800"/>
            <a:ext cx="7338600" cy="32796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7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6120" cy="125640"/>
          </a:xfrm>
          <a:prstGeom prst="rect">
            <a:avLst/>
          </a:prstGeom>
          <a:ln>
            <a:noFill/>
          </a:ln>
        </p:spPr>
      </p:pic>
      <p:sp>
        <p:nvSpPr>
          <p:cNvPr id="58" name="CustomShape 2"/>
          <p:cNvSpPr/>
          <p:nvPr/>
        </p:nvSpPr>
        <p:spPr>
          <a:xfrm>
            <a:off x="771480" y="8178120"/>
            <a:ext cx="87480" cy="12240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9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5120" cy="125640"/>
          </a:xfrm>
          <a:prstGeom prst="rect">
            <a:avLst/>
          </a:prstGeom>
          <a:ln>
            <a:noFill/>
          </a:ln>
        </p:spPr>
      </p:pic>
      <p:pic>
        <p:nvPicPr>
          <p:cNvPr id="60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12120" cy="125640"/>
          </a:xfrm>
          <a:prstGeom prst="rect">
            <a:avLst/>
          </a:prstGeom>
          <a:ln>
            <a:noFill/>
          </a:ln>
        </p:spPr>
      </p:pic>
      <p:pic>
        <p:nvPicPr>
          <p:cNvPr id="61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102960" cy="122040"/>
          </a:xfrm>
          <a:prstGeom prst="rect">
            <a:avLst/>
          </a:prstGeom>
          <a:ln>
            <a:noFill/>
          </a:ln>
        </p:spPr>
      </p:pic>
      <p:pic>
        <p:nvPicPr>
          <p:cNvPr id="62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5840" cy="123840"/>
          </a:xfrm>
          <a:prstGeom prst="rect">
            <a:avLst/>
          </a:prstGeom>
          <a:ln>
            <a:noFill/>
          </a:ln>
        </p:spPr>
      </p:pic>
      <p:sp>
        <p:nvSpPr>
          <p:cNvPr id="63" name="CustomShape 3"/>
          <p:cNvSpPr/>
          <p:nvPr/>
        </p:nvSpPr>
        <p:spPr>
          <a:xfrm>
            <a:off x="5073840" y="95400"/>
            <a:ext cx="2621880" cy="1122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>
              <a:lnSpc>
                <a:spcPct val="100000"/>
              </a:lnSpc>
            </a:pPr>
            <a:r>
              <a:rPr b="1" lang="ru-RU" sz="27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МАРТ 2026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CustomShape 4"/>
          <p:cNvSpPr/>
          <p:nvPr/>
        </p:nvSpPr>
        <p:spPr>
          <a:xfrm>
            <a:off x="419760" y="8915400"/>
            <a:ext cx="5106960" cy="177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</a:pPr>
            <a:r>
              <a:rPr b="1" lang="ru-RU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b="1" lang="ru-RU" sz="3200" spc="-80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1" lang="ru-RU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b="1" lang="ru-RU" sz="3200" spc="-80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1" lang="ru-RU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b="0" lang="ru-RU" sz="1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 8-3532-98-20-87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b="0" lang="ru-RU" sz="1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г. Сорочинск , ул. Карла Маркса , дом 35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b="0" lang="ru-RU" sz="1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Медведев Виталий Валерьевич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CustomShape 5"/>
          <p:cNvSpPr/>
          <p:nvPr/>
        </p:nvSpPr>
        <p:spPr>
          <a:xfrm>
            <a:off x="3455280" y="7351920"/>
            <a:ext cx="3627360" cy="87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</a:pPr>
            <a:r>
              <a:rPr b="1" lang="ru-RU" sz="1600" spc="-1" strike="noStrike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b="1" lang="ru-RU" sz="1600" spc="-9" strike="noStrike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CustomShape 6"/>
          <p:cNvSpPr/>
          <p:nvPr/>
        </p:nvSpPr>
        <p:spPr>
          <a:xfrm>
            <a:off x="6123240" y="8786520"/>
            <a:ext cx="986040" cy="756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0"/>
              </a:lnSpc>
            </a:pP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b="0" lang="ru-RU" sz="800" spc="443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b="0" lang="ru-RU" sz="800" spc="443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b="0"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7" name="object 49" descr=""/>
          <p:cNvPicPr/>
          <p:nvPr/>
        </p:nvPicPr>
        <p:blipFill>
          <a:blip r:embed="rId7"/>
          <a:stretch/>
        </p:blipFill>
        <p:spPr>
          <a:xfrm>
            <a:off x="326160" y="254880"/>
            <a:ext cx="832320" cy="950040"/>
          </a:xfrm>
          <a:prstGeom prst="rect">
            <a:avLst/>
          </a:prstGeom>
          <a:ln>
            <a:noFill/>
          </a:ln>
        </p:spPr>
      </p:pic>
      <p:sp>
        <p:nvSpPr>
          <p:cNvPr id="68" name="CustomShape 7"/>
          <p:cNvSpPr/>
          <p:nvPr/>
        </p:nvSpPr>
        <p:spPr>
          <a:xfrm>
            <a:off x="6140520" y="9593640"/>
            <a:ext cx="867600" cy="8514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9" name="CustomShape 8"/>
          <p:cNvSpPr/>
          <p:nvPr/>
        </p:nvSpPr>
        <p:spPr>
          <a:xfrm>
            <a:off x="6047640" y="7937640"/>
            <a:ext cx="808200" cy="808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0" name="object 48" descr=""/>
          <p:cNvPicPr/>
          <p:nvPr/>
        </p:nvPicPr>
        <p:blipFill>
          <a:blip r:embed="rId8"/>
          <a:stretch/>
        </p:blipFill>
        <p:spPr>
          <a:xfrm>
            <a:off x="6201000" y="8160480"/>
            <a:ext cx="594360" cy="509400"/>
          </a:xfrm>
          <a:prstGeom prst="rect">
            <a:avLst/>
          </a:prstGeom>
          <a:ln>
            <a:noFill/>
          </a:ln>
        </p:spPr>
      </p:pic>
      <p:pic>
        <p:nvPicPr>
          <p:cNvPr id="71" name="Рисунок 7" descr=""/>
          <p:cNvPicPr/>
          <p:nvPr/>
        </p:nvPicPr>
        <p:blipFill>
          <a:blip r:embed="rId9"/>
          <a:stretch/>
        </p:blipFill>
        <p:spPr>
          <a:xfrm>
            <a:off x="6143040" y="9633960"/>
            <a:ext cx="855000" cy="855000"/>
          </a:xfrm>
          <a:prstGeom prst="rect">
            <a:avLst/>
          </a:prstGeom>
          <a:ln>
            <a:noFill/>
          </a:ln>
        </p:spPr>
      </p:pic>
      <p:graphicFrame>
        <p:nvGraphicFramePr>
          <p:cNvPr id="72" name="Table 9"/>
          <p:cNvGraphicFramePr/>
          <p:nvPr/>
        </p:nvGraphicFramePr>
        <p:xfrm>
          <a:off x="815760" y="1560960"/>
          <a:ext cx="6368040" cy="3918600"/>
        </p:xfrm>
        <a:graphic>
          <a:graphicData uri="http://schemas.openxmlformats.org/drawingml/2006/table">
            <a:tbl>
              <a:tblPr/>
              <a:tblGrid>
                <a:gridCol w="812880"/>
                <a:gridCol w="4557240"/>
                <a:gridCol w="998280"/>
              </a:tblGrid>
              <a:tr h="6498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95076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4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12.03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1. Участие в онлайн- лекции от ФП Знание. г. Москва. «В здоровом уме и твердой памяти» . 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8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12-00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518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4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17.03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1. Встреча с представителем Банка « ВТБ»  по вопросам банковской грамотности.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2. Встреча,  посвященная православным праздникам марта : « Герасим -Грачевник и другое».  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8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11-00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2420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4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24.03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1. Встреча , посвященная жизни и достижениям самых известных людей, рожденных в марте месяце . (Библиотека им. Фадеева, г. Сорочинск) 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8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11-00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2452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4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31.03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1. «Как это было...» , встреча посвященная  Дню образования Центра общения в г. Сорочинске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2. «Солнце , воздух и вода...» : встреча, посвященная здоровому образу жизни.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8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 </a:t>
                      </a:r>
                      <a:r>
                        <a:rPr b="0" lang="ru-RU" sz="1800" spc="-18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11-00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73" name="CustomShape 10"/>
          <p:cNvSpPr/>
          <p:nvPr/>
        </p:nvSpPr>
        <p:spPr>
          <a:xfrm>
            <a:off x="1201680" y="254880"/>
            <a:ext cx="3227760" cy="1184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«СЕРЕБРЯНЫЙ ВОЗРАСТ»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г.Сорочинска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Application>LibreOffice/5.2.5.1$Windows_X86_64 LibreOffice_project/0312e1a284a7d50ca85a365c316c7abbf20a4d22</Application>
  <Words>366</Words>
  <Paragraphs>59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2026-02-27T14:29:21Z</dcterms:modified>
  <cp:revision>67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LastSaved">
    <vt:filetime>2025-11-06T00:00:00Z</vt:filetime>
  </property>
  <property fmtid="{D5CDD505-2E9C-101B-9397-08002B2CF9AE}" pid="8" name="LinksUpToDate">
    <vt:bool>0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0</vt:bool>
  </property>
  <property fmtid="{D5CDD505-2E9C-101B-9397-08002B2CF9AE}" pid="14" name="ShareDoc">
    <vt:bool>0</vt:bool>
  </property>
  <property fmtid="{D5CDD505-2E9C-101B-9397-08002B2CF9AE}" pid="15" name="Slides">
    <vt:i4>2</vt:i4>
  </property>
</Properties>
</file>