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2664" y="-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428640" y="190080"/>
            <a:ext cx="3924720" cy="1644840"/>
          </a:xfrm>
          <a:prstGeom prst="rect">
            <a:avLst/>
          </a:prstGeom>
          <a:ln>
            <a:noFill/>
          </a:ln>
        </p:spPr>
      </p:pic>
      <p:pic>
        <p:nvPicPr>
          <p:cNvPr id="37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89640" cy="119160"/>
          </a:xfrm>
          <a:prstGeom prst="rect">
            <a:avLst/>
          </a:prstGeom>
          <a:ln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771480" y="8178120"/>
            <a:ext cx="81000" cy="11592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9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8640" cy="119160"/>
          </a:xfrm>
          <a:prstGeom prst="rect">
            <a:avLst/>
          </a:prstGeom>
          <a:ln>
            <a:noFill/>
          </a:ln>
        </p:spPr>
      </p:pic>
      <p:pic>
        <p:nvPicPr>
          <p:cNvPr id="40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5640" cy="119160"/>
          </a:xfrm>
          <a:prstGeom prst="rect">
            <a:avLst/>
          </a:prstGeom>
          <a:ln>
            <a:noFill/>
          </a:ln>
        </p:spPr>
      </p:pic>
      <p:pic>
        <p:nvPicPr>
          <p:cNvPr id="41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6480" cy="115560"/>
          </a:xfrm>
          <a:prstGeom prst="rect">
            <a:avLst/>
          </a:prstGeom>
          <a:ln>
            <a:noFill/>
          </a:ln>
        </p:spPr>
      </p:pic>
      <p:pic>
        <p:nvPicPr>
          <p:cNvPr id="42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9360" cy="117360"/>
          </a:xfrm>
          <a:prstGeom prst="rect">
            <a:avLst/>
          </a:prstGeom>
          <a:ln>
            <a:noFill/>
          </a:ln>
        </p:spPr>
      </p:pic>
      <p:sp>
        <p:nvSpPr>
          <p:cNvPr id="43" name="CustomShape 2"/>
          <p:cNvSpPr/>
          <p:nvPr/>
        </p:nvSpPr>
        <p:spPr>
          <a:xfrm>
            <a:off x="4395960" y="316800"/>
            <a:ext cx="2707560" cy="139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ctr">
              <a:lnSpc>
                <a:spcPct val="100000"/>
              </a:lnSpc>
            </a:pPr>
            <a:r>
              <a:rPr lang="ru-RU" sz="2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2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ИЮЛЬ 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6123240" y="8786520"/>
            <a:ext cx="979560" cy="749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2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2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5" name="object 49"/>
          <p:cNvPicPr/>
          <p:nvPr/>
        </p:nvPicPr>
        <p:blipFill>
          <a:blip r:embed="rId8"/>
          <a:stretch/>
        </p:blipFill>
        <p:spPr>
          <a:xfrm>
            <a:off x="224280" y="901800"/>
            <a:ext cx="943200" cy="943560"/>
          </a:xfrm>
          <a:prstGeom prst="rect">
            <a:avLst/>
          </a:prstGeom>
          <a:ln>
            <a:noFill/>
          </a:ln>
        </p:spPr>
      </p:pic>
      <p:graphicFrame>
        <p:nvGraphicFramePr>
          <p:cNvPr id="46" name="Table 4"/>
          <p:cNvGraphicFramePr/>
          <p:nvPr>
            <p:extLst>
              <p:ext uri="{D42A27DB-BD31-4B8C-83A1-F6EECF244321}">
                <p14:modId xmlns:p14="http://schemas.microsoft.com/office/powerpoint/2010/main" val="401020541"/>
              </p:ext>
            </p:extLst>
          </p:nvPr>
        </p:nvGraphicFramePr>
        <p:xfrm>
          <a:off x="362160" y="2052360"/>
          <a:ext cx="6911640" cy="7803676"/>
        </p:xfrm>
        <a:graphic>
          <a:graphicData uri="http://schemas.openxmlformats.org/drawingml/2006/table">
            <a:tbl>
              <a:tblPr/>
              <a:tblGrid>
                <a:gridCol w="1013400"/>
                <a:gridCol w="4543920"/>
                <a:gridCol w="1354320"/>
              </a:tblGrid>
              <a:tr h="6290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21792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07.07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1.Литературная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встреча,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посвященная Всероссийскому Дню семьи, любви и верности. (Проводят представители библиотеки им.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Фадеева).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Цифровая и финансовая грамотность: «Безопасный интернет». (Проводит руководитель клиентской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службы Манжосова Е.В.)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Фотосессия, посвященная ко Всемирному Дню фотографа. (проводят посетители центра)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6441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14.07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 Изготовление травяных саше и оберегов мастер-класс «Мешочек счастья». (фонд «Земляки» с.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Бурдыгино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 Помощь СВО «Тепло наших сердец» (проводит руководитель клиентской службы)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 Лекция : «Все о наборе социальных услуг: как получить и не ошибиться». (проводит руководитель клиентской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службы Манжосова Е.В.)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481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21.07 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7.Урок познаний «Ими гордится страна». (проводят посетители Центра)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 Познавательный час, посвященный здоровому образу жизни: «Марафон полезных привычек» (проводит специалист центральной поликлиники)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4943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47" name="CustomShape 5"/>
          <p:cNvSpPr/>
          <p:nvPr/>
        </p:nvSpPr>
        <p:spPr>
          <a:xfrm>
            <a:off x="1357560" y="783360"/>
            <a:ext cx="3396240" cy="1180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«СЕРЕБРЯНЫЙ ВОЗРАСТ»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г. Сорочинск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06560" cy="1644840"/>
          </a:xfrm>
          <a:prstGeom prst="rect">
            <a:avLst/>
          </a:prstGeom>
          <a:ln>
            <a:noFill/>
          </a:ln>
        </p:spPr>
      </p:pic>
      <p:pic>
        <p:nvPicPr>
          <p:cNvPr id="49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89640" cy="119160"/>
          </a:xfrm>
          <a:prstGeom prst="rect">
            <a:avLst/>
          </a:prstGeom>
          <a:ln>
            <a:noFill/>
          </a:ln>
        </p:spPr>
      </p:pic>
      <p:sp>
        <p:nvSpPr>
          <p:cNvPr id="50" name="CustomShape 1"/>
          <p:cNvSpPr/>
          <p:nvPr/>
        </p:nvSpPr>
        <p:spPr>
          <a:xfrm>
            <a:off x="771480" y="8178120"/>
            <a:ext cx="81000" cy="11592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1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8640" cy="119160"/>
          </a:xfrm>
          <a:prstGeom prst="rect">
            <a:avLst/>
          </a:prstGeom>
          <a:ln>
            <a:noFill/>
          </a:ln>
        </p:spPr>
      </p:pic>
      <p:pic>
        <p:nvPicPr>
          <p:cNvPr id="52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5640" cy="119160"/>
          </a:xfrm>
          <a:prstGeom prst="rect">
            <a:avLst/>
          </a:prstGeom>
          <a:ln>
            <a:noFill/>
          </a:ln>
        </p:spPr>
      </p:pic>
      <p:pic>
        <p:nvPicPr>
          <p:cNvPr id="53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6480" cy="115560"/>
          </a:xfrm>
          <a:prstGeom prst="rect">
            <a:avLst/>
          </a:prstGeom>
          <a:ln>
            <a:noFill/>
          </a:ln>
        </p:spPr>
      </p:pic>
      <p:pic>
        <p:nvPicPr>
          <p:cNvPr id="54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9360" cy="117360"/>
          </a:xfrm>
          <a:prstGeom prst="rect">
            <a:avLst/>
          </a:prstGeom>
          <a:ln>
            <a:noFill/>
          </a:ln>
        </p:spPr>
      </p:pic>
      <p:sp>
        <p:nvSpPr>
          <p:cNvPr id="55" name="CustomShape 2"/>
          <p:cNvSpPr/>
          <p:nvPr/>
        </p:nvSpPr>
        <p:spPr>
          <a:xfrm>
            <a:off x="4464360" y="316800"/>
            <a:ext cx="2973960" cy="1436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ctr">
              <a:lnSpc>
                <a:spcPct val="100000"/>
              </a:lnSpc>
            </a:pPr>
            <a:r>
              <a:rPr lang="ru-RU" sz="2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2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ИЮЛЬ 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CustomShape 3"/>
          <p:cNvSpPr/>
          <p:nvPr/>
        </p:nvSpPr>
        <p:spPr>
          <a:xfrm>
            <a:off x="6123240" y="8786520"/>
            <a:ext cx="979560" cy="749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2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2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7" name="object 49"/>
          <p:cNvPicPr/>
          <p:nvPr/>
        </p:nvPicPr>
        <p:blipFill>
          <a:blip r:embed="rId8"/>
          <a:stretch/>
        </p:blipFill>
        <p:spPr>
          <a:xfrm>
            <a:off x="443520" y="809280"/>
            <a:ext cx="825840" cy="943560"/>
          </a:xfrm>
          <a:prstGeom prst="rect">
            <a:avLst/>
          </a:prstGeom>
          <a:ln>
            <a:noFill/>
          </a:ln>
        </p:spPr>
      </p:pic>
      <p:sp>
        <p:nvSpPr>
          <p:cNvPr id="58" name="CustomShape 4"/>
          <p:cNvSpPr/>
          <p:nvPr/>
        </p:nvSpPr>
        <p:spPr>
          <a:xfrm>
            <a:off x="1383480" y="677160"/>
            <a:ext cx="3396240" cy="1180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«СЕРЕБРЯНЫЙ ВОЗРАСТ»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г.Сорочинск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5"/>
          <p:cNvSpPr/>
          <p:nvPr/>
        </p:nvSpPr>
        <p:spPr>
          <a:xfrm>
            <a:off x="106200" y="7624800"/>
            <a:ext cx="7332120" cy="29066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0" name="CustomShape 6"/>
          <p:cNvSpPr/>
          <p:nvPr/>
        </p:nvSpPr>
        <p:spPr>
          <a:xfrm>
            <a:off x="3096000" y="7848000"/>
            <a:ext cx="3542040" cy="1248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1" name="Рисунок 1"/>
          <p:cNvPicPr/>
          <p:nvPr/>
        </p:nvPicPr>
        <p:blipFill>
          <a:blip r:embed="rId9"/>
          <a:stretch/>
        </p:blipFill>
        <p:spPr>
          <a:xfrm>
            <a:off x="6299640" y="8255160"/>
            <a:ext cx="803160" cy="803160"/>
          </a:xfrm>
          <a:prstGeom prst="rect">
            <a:avLst/>
          </a:prstGeom>
          <a:ln>
            <a:noFill/>
          </a:ln>
        </p:spPr>
      </p:pic>
      <p:pic>
        <p:nvPicPr>
          <p:cNvPr id="62" name="object 48"/>
          <p:cNvPicPr/>
          <p:nvPr/>
        </p:nvPicPr>
        <p:blipFill>
          <a:blip r:embed="rId10"/>
          <a:stretch/>
        </p:blipFill>
        <p:spPr>
          <a:xfrm>
            <a:off x="6407280" y="8438040"/>
            <a:ext cx="587880" cy="502920"/>
          </a:xfrm>
          <a:prstGeom prst="rect">
            <a:avLst/>
          </a:prstGeom>
          <a:ln>
            <a:noFill/>
          </a:ln>
        </p:spPr>
      </p:pic>
      <p:sp>
        <p:nvSpPr>
          <p:cNvPr id="63" name="CustomShape 7"/>
          <p:cNvSpPr/>
          <p:nvPr/>
        </p:nvSpPr>
        <p:spPr>
          <a:xfrm>
            <a:off x="210240" y="8848440"/>
            <a:ext cx="5500440" cy="189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2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2400" b="1" strike="noStrike" spc="-9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2400" b="1" strike="noStrike" spc="-9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г.Сорочинск, ул, Карла Маркса, дом 35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номер: 8-3532-98-20-87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Медведев Виталий Валерьевич      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4" name="Рисунок 7"/>
          <p:cNvPicPr/>
          <p:nvPr/>
        </p:nvPicPr>
        <p:blipFill>
          <a:blip r:embed="rId11"/>
          <a:stretch/>
        </p:blipFill>
        <p:spPr>
          <a:xfrm>
            <a:off x="6153120" y="9577080"/>
            <a:ext cx="848520" cy="848520"/>
          </a:xfrm>
          <a:prstGeom prst="rect">
            <a:avLst/>
          </a:prstGeom>
          <a:ln>
            <a:noFill/>
          </a:ln>
        </p:spPr>
      </p:pic>
      <p:graphicFrame>
        <p:nvGraphicFramePr>
          <p:cNvPr id="65" name="Table 8"/>
          <p:cNvGraphicFramePr/>
          <p:nvPr>
            <p:extLst>
              <p:ext uri="{D42A27DB-BD31-4B8C-83A1-F6EECF244321}">
                <p14:modId xmlns:p14="http://schemas.microsoft.com/office/powerpoint/2010/main" val="1216006975"/>
              </p:ext>
            </p:extLst>
          </p:nvPr>
        </p:nvGraphicFramePr>
        <p:xfrm>
          <a:off x="483120" y="2149920"/>
          <a:ext cx="6590520" cy="2926080"/>
        </p:xfrm>
        <a:graphic>
          <a:graphicData uri="http://schemas.openxmlformats.org/drawingml/2006/table">
            <a:tbl>
              <a:tblPr/>
              <a:tblGrid>
                <a:gridCol w="966240"/>
                <a:gridCol w="4332960"/>
                <a:gridCol w="1291320"/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68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28.07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9. Лекция РО Знание «Цивилизация России: уникальные черты и факторы исторического развития».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10. Лекция РО Знание «Российская культура: искусство и традиции как инструмент».    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11.Уютная домашняя встреча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: «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Ярмарка рецептов» (проводят посетители центра)                            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      11:00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66" name="CustomShape 9"/>
          <p:cNvSpPr/>
          <p:nvPr/>
        </p:nvSpPr>
        <p:spPr>
          <a:xfrm>
            <a:off x="2448000" y="7488000"/>
            <a:ext cx="4551840" cy="1298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Понедельник– четверг 09:00 – 18:00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Пятница - 09:00 – 16:45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301</Words>
  <Application>Microsoft Office PowerPoint</Application>
  <PresentationFormat>Произвольный</PresentationFormat>
  <Paragraphs>55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Белова Юлия Викторовна</cp:lastModifiedBy>
  <cp:revision>131</cp:revision>
  <dcterms:created xsi:type="dcterms:W3CDTF">2026-06-08T06:07:43Z</dcterms:created>
  <dcterms:modified xsi:type="dcterms:W3CDTF">2026-06-29T06:02:19Z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reated">
    <vt:filetime>2025-11-09T18:00:00Z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ICV">
    <vt:lpwstr/>
  </property>
  <property fmtid="{D5CDD505-2E9C-101B-9397-08002B2CF9AE}" pid="8" name="KSOProductBuildVer">
    <vt:lpwstr>1049-11.1.0.11698</vt:lpwstr>
  </property>
  <property fmtid="{D5CDD505-2E9C-101B-9397-08002B2CF9AE}" pid="9" name="LastSaved">
    <vt:filetime>2025-11-09T18:00:00Z</vt:filetime>
  </property>
  <property fmtid="{D5CDD505-2E9C-101B-9397-08002B2CF9AE}" pid="10" name="LinksUpToDate">
    <vt:bool>false</vt:bool>
  </property>
  <property fmtid="{D5CDD505-2E9C-101B-9397-08002B2CF9AE}" pid="11" name="MMClips">
    <vt:i4>0</vt:i4>
  </property>
  <property fmtid="{D5CDD505-2E9C-101B-9397-08002B2CF9AE}" pid="12" name="Notes">
    <vt:i4>0</vt:i4>
  </property>
  <property fmtid="{D5CDD505-2E9C-101B-9397-08002B2CF9AE}" pid="13" name="PresentationFormat">
    <vt:lpwstr>Произвольный</vt:lpwstr>
  </property>
  <property fmtid="{D5CDD505-2E9C-101B-9397-08002B2CF9AE}" pid="14" name="Producer">
    <vt:lpwstr>Adobe PDF Library 17.0</vt:lpwstr>
  </property>
  <property fmtid="{D5CDD505-2E9C-101B-9397-08002B2CF9AE}" pid="15" name="ScaleCrop">
    <vt:bool>false</vt:bool>
  </property>
  <property fmtid="{D5CDD505-2E9C-101B-9397-08002B2CF9AE}" pid="16" name="ShareDoc">
    <vt:bool>false</vt:bool>
  </property>
  <property fmtid="{D5CDD505-2E9C-101B-9397-08002B2CF9AE}" pid="17" name="Slides">
    <vt:i4>2</vt:i4>
  </property>
</Properties>
</file>