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216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1604D-AE93-4350-9BAE-0E0C5251D7DE}" type="datetimeFigureOut">
              <a:rPr lang="ru-RU" smtClean="0"/>
              <a:pPr/>
              <a:t>25.03.2026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1E8D0-3370-4206-A228-F1F6E859D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1E8D0-3370-4206-A228-F1F6E859D9F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99597" y="362832"/>
            <a:ext cx="3095444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/>
              <a:t> </a:t>
            </a:r>
            <a:r>
              <a:rPr lang="ru-RU" spc="-10" dirty="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92498" y="7418402"/>
            <a:ext cx="3865121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992828" y="7989906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135704" y="8132782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4395575"/>
              </p:ext>
            </p:extLst>
          </p:nvPr>
        </p:nvGraphicFramePr>
        <p:xfrm>
          <a:off x="706416" y="1489048"/>
          <a:ext cx="6563472" cy="6212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2922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1987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637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17580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Лекция и консультация на тему  «Вопросы пенсионного и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социального обеспечения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»  (Проводит руководитель КС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Петушкова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Т.П.)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«Дыхательная гимнастика» (проводит  активист ЦОСП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Слабоденко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 Л.Н. )</a:t>
                      </a:r>
                    </a:p>
                    <a:p>
                      <a:pPr marL="342900" marR="0" indent="-3429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Викторина «Международный  день смеха» (проводит Руководитель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 КС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Петушкова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 Т.П.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)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Times New Roman"/>
                          <a:cs typeface="+mn-cs"/>
                        </a:rPr>
                        <a:t> 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11-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0058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Лекция «Об истории и традициях Великого праздника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Пасха» (проводит руководитель КС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Петушкова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Т.П.) 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Лекция и консультация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по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Мессенджеру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МАХ (проводит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специалист КС Полякова Е.С.)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  <a:p>
                      <a:pPr marL="342900" marR="0" indent="-34290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Совместное мероприятие с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Ташлинской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ЦБС  «Рассказы о Ю. Гагарине».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058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0000"/>
                        </a:lnSpc>
                        <a:buFont typeface="+mj-lt"/>
                        <a:buAutoNum type="arabicPeriod"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Совместное мероприятие с КЦСОН «В память о Чернобыле»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Онлайн-лекция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 от ФП Знание 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1"/>
          <a:stretch/>
        </p:blipFill>
        <p:spPr>
          <a:xfrm>
            <a:off x="349226" y="417478"/>
            <a:ext cx="1061615" cy="952560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349358" y="417478"/>
            <a:ext cx="3231000" cy="10715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6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района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«Клуб мудрых»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0218" y="48052"/>
            <a:ext cx="4014253" cy="140894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09027" y="362832"/>
            <a:ext cx="3095444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/>
              <a:t> </a:t>
            </a:r>
            <a:r>
              <a:rPr lang="ru-RU" spc="-10" smtClean="0"/>
              <a:t>АПРЕЛЬ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83532980183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Ташлинский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Ташла, ул. Довженко д. 45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Руководитель КС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Петушкова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Татьяна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063870" y="7061212"/>
            <a:ext cx="3865121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-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Оренбургской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35704" y="820422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259625"/>
              </p:ext>
            </p:extLst>
          </p:nvPr>
        </p:nvGraphicFramePr>
        <p:xfrm>
          <a:off x="829816" y="2031783"/>
          <a:ext cx="6420596" cy="4555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85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8634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0039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064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3826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Лекция «Жевание как искусство: важная роль простого процесса»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. (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проводит ст.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медсестра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Ташлинской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РБ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Карабут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О.В.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)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Аэробика 60+ (проводит активист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 ЦОСП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Слободенко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 Л.Н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.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)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  <a:ea typeface="Microsoft YaHei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РГО "Знание" Праздничное мероприятие в преддверии 9 мая в формате ВКС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969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30.04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Лекция «День коренных малочисленных народов России. История, традиции, интересные факты» (проводит специалист КЦСОН  Уланова Ю.А.)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Физическая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  <a:cs typeface="+mn-cs"/>
                        </a:rPr>
                        <a:t> разминка (проводит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активист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 ЦОСП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Слободенко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 Л.Н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+mn-lt"/>
                          <a:ea typeface="Microsoft YaHei"/>
                          <a:cs typeface="+mn-cs"/>
                        </a:rPr>
                        <a:t>.)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Microsoft YaHei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11-00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6" name="object 49"/>
          <p:cNvPicPr/>
          <p:nvPr/>
        </p:nvPicPr>
        <p:blipFill>
          <a:blip r:embed="rId10"/>
          <a:stretch/>
        </p:blipFill>
        <p:spPr>
          <a:xfrm>
            <a:off x="335154" y="528325"/>
            <a:ext cx="1061615" cy="952560"/>
          </a:xfrm>
          <a:prstGeom prst="rect">
            <a:avLst/>
          </a:prstGeom>
          <a:ln>
            <a:noFill/>
          </a:ln>
        </p:spPr>
      </p:pic>
      <p:sp>
        <p:nvSpPr>
          <p:cNvPr id="47" name="CustomShape 10"/>
          <p:cNvSpPr/>
          <p:nvPr/>
        </p:nvSpPr>
        <p:spPr>
          <a:xfrm>
            <a:off x="1348391" y="528325"/>
            <a:ext cx="3231000" cy="12464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endParaRPr lang="ru-RU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ru-RU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Ташлинского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района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«Клуб мудрых»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670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347</Words>
  <Application>Microsoft Office PowerPoint</Application>
  <PresentationFormat>Произвольный</PresentationFormat>
  <Paragraphs>56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АПРЕЛЬ 2026</vt:lpstr>
      <vt:lpstr>МЕРОПРИЯТИЯ НА 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066PetushkovaTP</cp:lastModifiedBy>
  <cp:revision>82</cp:revision>
  <dcterms:created xsi:type="dcterms:W3CDTF">2025-11-06T11:20:25Z</dcterms:created>
  <dcterms:modified xsi:type="dcterms:W3CDTF">2026-03-25T07:26:36Z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