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4" d="100"/>
          <a:sy n="84" d="100"/>
        </p:scale>
        <p:origin x="-2994" y="3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1604D-AE93-4350-9BAE-0E0C5251D7DE}" type="datetimeFigureOut">
              <a:rPr lang="ru-RU" smtClean="0"/>
              <a:pPr/>
              <a:t>26.06.2026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1E8D0-3370-4206-A228-F1F6E859D9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3038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1E8D0-3370-4206-A228-F1F6E859D9F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070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90218" y="48052"/>
            <a:ext cx="4014253" cy="140894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218907"/>
            <a:ext cx="7345680" cy="3365367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95468" y="173882"/>
            <a:ext cx="3095444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/>
              <a:t> </a:t>
            </a:r>
            <a:r>
              <a:rPr lang="ru-RU" sz="3200" spc="-10" dirty="0" smtClean="0"/>
              <a:t>июль </a:t>
            </a:r>
            <a:r>
              <a:rPr lang="ru-RU" spc="-10" dirty="0" smtClean="0"/>
              <a:t>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83532980183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Ташлинский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Ташла, ул. Довженко д. 45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Руководитель КС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Петушкова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Татьяна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349622" y="7704154"/>
            <a:ext cx="3665680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-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Оренбургской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475502" y="8036979"/>
            <a:ext cx="815410" cy="7823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582386" y="8255689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4395575"/>
              </p:ext>
            </p:extLst>
          </p:nvPr>
        </p:nvGraphicFramePr>
        <p:xfrm>
          <a:off x="706416" y="1528031"/>
          <a:ext cx="6563472" cy="4836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2922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1987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9219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3709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ru-RU" sz="17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Лекция: «Здоровый образ жизни» консультация с врачом-терапевтом.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ru-RU" sz="17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Консультация:  «Возможности сетевого </a:t>
                      </a:r>
                      <a:r>
                        <a:rPr lang="ru-RU" sz="17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мессенджера</a:t>
                      </a:r>
                      <a:r>
                        <a:rPr lang="ru-RU" sz="17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 МА</a:t>
                      </a:r>
                      <a:r>
                        <a:rPr lang="en-US" sz="17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X</a:t>
                      </a:r>
                      <a:r>
                        <a:rPr lang="ru-RU" sz="17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» (проводит  </a:t>
                      </a:r>
                      <a:r>
                        <a:rPr lang="ru-RU" sz="17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Петушкова</a:t>
                      </a:r>
                      <a:r>
                        <a:rPr lang="ru-RU" sz="17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 Т.П.)</a:t>
                      </a:r>
                      <a:endParaRPr lang="ru-RU" sz="17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Microsoft YaHe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11-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3709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7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Мероприятие :</a:t>
                      </a:r>
                      <a:r>
                        <a:rPr lang="ru-RU" sz="17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 «Семейные традиции: связь поколений». (проводит Никитина И.В.)</a:t>
                      </a:r>
                    </a:p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700" b="0" strike="noStrike" spc="-1" baseline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Викторина: </a:t>
                      </a:r>
                      <a:r>
                        <a:rPr lang="ru-RU" sz="17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«Что я знаю о народах России». </a:t>
                      </a:r>
                      <a:r>
                        <a:rPr lang="ru-RU" sz="17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(Проводит активист ЦОСП Пономарева М.П.)</a:t>
                      </a:r>
                      <a:endParaRPr lang="ru-RU" sz="17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Microsoft YaHe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10-00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3709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</a:t>
                      </a:r>
                      <a:r>
                        <a:rPr lang="ru-RU" sz="17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«Золотые сети: рыбалка с воспоминаниями». (проводит Никитина И.В.)</a:t>
                      </a:r>
                      <a:endParaRPr lang="ru-RU" sz="17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ru-RU" sz="17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Физкультурно-оздоровительное мероприятие «А</a:t>
                      </a:r>
                      <a:r>
                        <a:rPr lang="ru-RU" sz="17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ну-ка бабушки</a:t>
                      </a:r>
                      <a:r>
                        <a:rPr lang="ru-RU" sz="17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».  (Проводит</a:t>
                      </a:r>
                      <a:r>
                        <a:rPr lang="ru-RU" sz="17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активист ЦОСП </a:t>
                      </a:r>
                      <a:r>
                        <a:rPr lang="ru-RU" sz="17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Слабоденко</a:t>
                      </a:r>
                      <a:r>
                        <a:rPr lang="ru-RU" sz="17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Л.Н.)</a:t>
                      </a:r>
                      <a:endParaRPr lang="ru-RU" sz="17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Microsoft YaHe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6" name="object 49"/>
          <p:cNvPicPr/>
          <p:nvPr/>
        </p:nvPicPr>
        <p:blipFill>
          <a:blip r:embed="rId11"/>
          <a:stretch/>
        </p:blipFill>
        <p:spPr>
          <a:xfrm>
            <a:off x="349226" y="417478"/>
            <a:ext cx="1061615" cy="952560"/>
          </a:xfrm>
          <a:prstGeom prst="rect">
            <a:avLst/>
          </a:prstGeom>
          <a:ln>
            <a:noFill/>
          </a:ln>
        </p:spPr>
      </p:pic>
      <p:sp>
        <p:nvSpPr>
          <p:cNvPr id="47" name="CustomShape 10"/>
          <p:cNvSpPr/>
          <p:nvPr/>
        </p:nvSpPr>
        <p:spPr>
          <a:xfrm>
            <a:off x="1349358" y="417478"/>
            <a:ext cx="3231000" cy="10715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endParaRPr lang="ru-RU" sz="1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ru-RU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Ташлинского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района</a:t>
            </a:r>
          </a:p>
          <a:p>
            <a:pPr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«ЗОЛОТОЙ АКТИВ»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0218" y="48052"/>
            <a:ext cx="4014253" cy="140894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09027" y="362832"/>
            <a:ext cx="3095444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/>
              <a:t> </a:t>
            </a:r>
            <a:r>
              <a:rPr lang="ru-RU" sz="3200" spc="-10" dirty="0" smtClean="0"/>
              <a:t>июль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83532980183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Ташлинский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Ташла, ул. Довженко д. 45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Руководитель КС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Петушкова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Татьяна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063870" y="7061212"/>
            <a:ext cx="3865121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-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Оренбургской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35704" y="820422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259625"/>
              </p:ext>
            </p:extLst>
          </p:nvPr>
        </p:nvGraphicFramePr>
        <p:xfrm>
          <a:off x="706416" y="1774800"/>
          <a:ext cx="6420596" cy="5226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85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8634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0039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675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22682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23.07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7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</a:t>
                      </a:r>
                      <a:r>
                        <a:rPr lang="ru-RU" sz="1700" b="0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Лекция: «Безопасность в социальных сетях, финансовое мошенничество». (сотрудник ОМВД)</a:t>
                      </a:r>
                    </a:p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700" b="0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  Интеллектуально-познавательная</a:t>
                      </a:r>
                      <a:r>
                        <a:rPr lang="ru-RU" sz="17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игра: «Русь крещёная, Русь православная». (Проводит Никитина И.В.)</a:t>
                      </a:r>
                      <a:endParaRPr lang="ru-RU" sz="17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Microsoft YaHe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  <a:tr h="173734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28.07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«Цивилизация России: уникальные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черты и факторы исторического развития». </a:t>
                      </a: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 panose="02020603050405020304"/>
                          <a:cs typeface="Times New Roman" pitchFamily="18" charset="0"/>
                          <a:sym typeface="+mn-ea"/>
                        </a:rPr>
                        <a:t>РГО «Знание». Лекторий</a:t>
                      </a:r>
                      <a:endParaRPr lang="ru-RU" sz="1800" b="0" i="0" u="none" strike="noStrike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«Российская культура: искусство и традиции как инструмент». </a:t>
                      </a: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 panose="02020603050405020304"/>
                          <a:cs typeface="Times New Roman" pitchFamily="18" charset="0"/>
                          <a:sym typeface="+mn-ea"/>
                        </a:rPr>
                        <a:t>РГО «Знание». </a:t>
                      </a: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 panose="02020603050405020304"/>
                          <a:cs typeface="Times New Roman" pitchFamily="18" charset="0"/>
                          <a:sym typeface="+mn-ea"/>
                        </a:rPr>
                        <a:t>Лекторий</a:t>
                      </a:r>
                      <a:endParaRPr lang="ru-RU" sz="1800" b="0" i="0" u="none" strike="noStrike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12-00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  <a:tr h="12030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Консультирование по вопросам пенсионного законодательства.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 (Проводит р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уководитель КС </a:t>
                      </a:r>
                      <a:r>
                        <a:rPr lang="ru-RU" sz="18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Петушкова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 Т.П.)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Настольные игры: шашки, домино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. 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Microsoft YaHe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</a:tbl>
          </a:graphicData>
        </a:graphic>
      </p:graphicFrame>
      <p:pic>
        <p:nvPicPr>
          <p:cNvPr id="46" name="object 49"/>
          <p:cNvPicPr/>
          <p:nvPr/>
        </p:nvPicPr>
        <p:blipFill>
          <a:blip r:embed="rId10"/>
          <a:stretch/>
        </p:blipFill>
        <p:spPr>
          <a:xfrm>
            <a:off x="335154" y="528325"/>
            <a:ext cx="1061615" cy="952560"/>
          </a:xfrm>
          <a:prstGeom prst="rect">
            <a:avLst/>
          </a:prstGeom>
          <a:ln>
            <a:noFill/>
          </a:ln>
        </p:spPr>
      </p:pic>
      <p:sp>
        <p:nvSpPr>
          <p:cNvPr id="47" name="CustomShape 10"/>
          <p:cNvSpPr/>
          <p:nvPr/>
        </p:nvSpPr>
        <p:spPr>
          <a:xfrm>
            <a:off x="1349358" y="488916"/>
            <a:ext cx="3231000" cy="12464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endParaRPr lang="ru-RU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ru-RU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Ташлинского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района</a:t>
            </a:r>
          </a:p>
          <a:p>
            <a:pPr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ЗОЛОТОЙ АКТИВ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670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1651</TotalTime>
  <Words>337</Words>
  <Application>Microsoft Office PowerPoint</Application>
  <PresentationFormat>Произвольный</PresentationFormat>
  <Paragraphs>57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июль  2026</vt:lpstr>
      <vt:lpstr>МЕРОПРИЯТИЯ НА 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066PetushkovaTP</cp:lastModifiedBy>
  <cp:revision>200</cp:revision>
  <dcterms:created xsi:type="dcterms:W3CDTF">2025-11-06T11:20:25Z</dcterms:created>
  <dcterms:modified xsi:type="dcterms:W3CDTF">2026-06-26T07:52:12Z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