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958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604D-AE93-4350-9BAE-0E0C5251D7DE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1E8D0-3370-4206-A228-F1F6E859D9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038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1E8D0-3370-4206-A228-F1F6E859D9F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70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90218" y="48052"/>
            <a:ext cx="4014253" cy="140894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722964"/>
            <a:ext cx="7345680" cy="286131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95468" y="173882"/>
            <a:ext cx="3095444" cy="796372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z="2800" spc="-10" dirty="0" smtClean="0"/>
              <a:t>ИЮНЬ</a:t>
            </a:r>
            <a:r>
              <a:rPr lang="ru-RU" sz="3200" spc="-10" dirty="0" smtClean="0"/>
              <a:t> </a:t>
            </a:r>
            <a:r>
              <a:rPr lang="ru-RU" spc="-10" dirty="0" smtClean="0"/>
              <a:t> 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339610" y="8485384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83532980183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Ташлинский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Ташла, ул. Довженко д. 45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Руководитель КС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Петушкова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778118" y="7346964"/>
            <a:ext cx="3865121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-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564332" y="8132782"/>
            <a:ext cx="815410" cy="7823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753090" y="8478163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667614"/>
              </p:ext>
            </p:extLst>
          </p:nvPr>
        </p:nvGraphicFramePr>
        <p:xfrm>
          <a:off x="706416" y="1631924"/>
          <a:ext cx="6563472" cy="7032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2922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987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2272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2200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1.Мероприятие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«Живое слово: от Пушкина до современности»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роводит гл.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специалист КС Никитина И.В.)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+mj-lt"/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2.Нейрогимнастика: «Мудрая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голова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(проводит активист ЦОСП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Слабоденко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Л.Н.)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11-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1718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3.Лекция заместителя управляющего</a:t>
                      </a:r>
                      <a:r>
                        <a:rPr lang="ru-RU" sz="1800" strike="noStrike" spc="-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ОСФР Борисова Т.Е. «История развития российской государственности» </a:t>
                      </a:r>
                      <a:endParaRPr lang="ru-RU" sz="1800" strike="noStrike" spc="-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4.Лекция: «Инвестирование средств пенсионных накоплений» (проводит нач. отдела Управления установления пенсий</a:t>
                      </a:r>
                      <a:r>
                        <a:rPr lang="ru-RU" sz="1800" strike="noStrike" spc="-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Бондарев А.О.)</a:t>
                      </a:r>
                    </a:p>
                    <a:p>
                      <a:pPr algn="just">
                        <a:lnSpc>
                          <a:spcPct val="100000"/>
                        </a:lnSpc>
                        <a:defRPr/>
                      </a:pPr>
                      <a:r>
                        <a:rPr lang="ru-RU" sz="1800" strike="noStrike" spc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5.Индивидуальное консультирование (проводит заместитель управляющего Борисов Т.Е. и нач. отдела Бондарев А.О.)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12-00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7588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6. Мероприятие: «Призвание – людям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 помогать»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 (проводит специалист Никитина И.В.)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Мероприятие: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«Нет Родины краше России» (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проводит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специалист 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Никитина И.В.)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Microsoft YaHei"/>
                        <a:cs typeface="Times New Roman" pitchFamily="18" charset="0"/>
                      </a:endParaRP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8. «Как сохранить здоровье летом?» ФП "Здоровое долголетие"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6" name="object 49"/>
          <p:cNvPicPr/>
          <p:nvPr/>
        </p:nvPicPr>
        <p:blipFill>
          <a:blip r:embed="rId11"/>
          <a:stretch/>
        </p:blipFill>
        <p:spPr>
          <a:xfrm>
            <a:off x="349226" y="560221"/>
            <a:ext cx="916893" cy="896774"/>
          </a:xfrm>
          <a:prstGeom prst="rect">
            <a:avLst/>
          </a:prstGeom>
          <a:ln>
            <a:noFill/>
          </a:ln>
        </p:spPr>
      </p:pic>
      <p:sp>
        <p:nvSpPr>
          <p:cNvPr id="47" name="CustomShape 10"/>
          <p:cNvSpPr/>
          <p:nvPr/>
        </p:nvSpPr>
        <p:spPr>
          <a:xfrm>
            <a:off x="1479678" y="543308"/>
            <a:ext cx="3231000" cy="10715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</a:t>
            </a: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СТАРШЕГО ПОКОЛЕНИЯ </a:t>
            </a: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ТАШЛИНСКОГО РАЙОНА</a:t>
            </a: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«ЗОЛОТОЙ АКТИВ»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0218" y="48052"/>
            <a:ext cx="4014253" cy="140894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09027" y="362832"/>
            <a:ext cx="3095444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ИЮНЬ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452167" y="8345204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83532980183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Ташлинский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Ташла, ул. Довженко д. 45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Руководитель КС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Петушкова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138214" y="7442361"/>
            <a:ext cx="3865121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-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35704" y="820422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672618"/>
              </p:ext>
            </p:extLst>
          </p:nvPr>
        </p:nvGraphicFramePr>
        <p:xfrm>
          <a:off x="644464" y="1803329"/>
          <a:ext cx="6492034" cy="5877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202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3960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041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564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4660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 panose="02020603050405020304"/>
                          <a:cs typeface="Times New Roman" pitchFamily="18" charset="0"/>
                          <a:sym typeface="+mn-ea"/>
                        </a:rPr>
                        <a:t>9. Праздничное мероприятие: «Сердце, отданное людям»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роводит гл.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специалист КС Никитина И.В.)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 panose="02020603050405020304"/>
                          <a:cs typeface="Times New Roman" pitchFamily="18" charset="0"/>
                          <a:sym typeface="+mn-ea"/>
                        </a:rPr>
                        <a:t>10. «Ценности, как основа государственных решений в РФ» РГО «Знание»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 panose="02020603050405020304"/>
                          <a:cs typeface="Times New Roman" pitchFamily="18" charset="0"/>
                          <a:sym typeface="+mn-ea"/>
                        </a:rPr>
                        <a:t>11. «Традиционные ценности:  что стоит за этим понятием» РГО «Знание»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11.00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  <a:tr h="9264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22.06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12.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памяти и скорби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«Свеча памяти» 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(совместное 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ероприятие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Администрацией 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</a:t>
                      </a:r>
                      <a:r>
                        <a:rPr lang="ru-RU" sz="1800" baseline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Советом </a:t>
                      </a:r>
                      <a:r>
                        <a:rPr lang="ru-RU" sz="1800" baseline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ветеранов.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 panose="02020603050405020304"/>
                          <a:cs typeface="Times New Roman" pitchFamily="18" charset="0"/>
                          <a:sym typeface="+mn-ea"/>
                        </a:rPr>
                        <a:t>13 </a:t>
                      </a: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 panose="02020603050405020304"/>
                          <a:cs typeface="Times New Roman" pitchFamily="18" charset="0"/>
                          <a:sym typeface="+mn-ea"/>
                        </a:rPr>
                        <a:t>«Память пылающих лет: Путь к Победе» РГО «Знание»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10-00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  <a:tr h="16802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25.06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 Мастер-класс: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красоты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«З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абота о теле»  (проводит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 массажного салона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Рыжак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Е.Ю.)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15. Консультация:  «Возможности сетевого мессенджера МА</a:t>
                      </a:r>
                      <a:r>
                        <a:rPr lang="en-US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X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» (</a:t>
                      </a:r>
                      <a:r>
                        <a:rPr lang="ru-RU" sz="1800" b="0" strike="noStrike" spc="-1" baseline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проводит руководитель КС Петушкова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 Т.П.)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6" name="object 49"/>
          <p:cNvPicPr/>
          <p:nvPr/>
        </p:nvPicPr>
        <p:blipFill>
          <a:blip r:embed="rId10"/>
          <a:stretch/>
        </p:blipFill>
        <p:spPr>
          <a:xfrm>
            <a:off x="297104" y="370474"/>
            <a:ext cx="1061615" cy="952560"/>
          </a:xfrm>
          <a:prstGeom prst="rect">
            <a:avLst/>
          </a:prstGeom>
          <a:ln>
            <a:noFill/>
          </a:ln>
        </p:spPr>
      </p:pic>
      <p:sp>
        <p:nvSpPr>
          <p:cNvPr id="47" name="CustomShape 10"/>
          <p:cNvSpPr/>
          <p:nvPr/>
        </p:nvSpPr>
        <p:spPr>
          <a:xfrm>
            <a:off x="1358719" y="360167"/>
            <a:ext cx="3231000" cy="12464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ТАШЛИНСКОГО РАЙОНА</a:t>
            </a: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«ЗОЛОТОЙ АКТИВ»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670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</TotalTime>
  <Words>413</Words>
  <Application>Microsoft Office PowerPoint</Application>
  <PresentationFormat>Произвольный</PresentationFormat>
  <Paragraphs>61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Microsoft YaHei</vt:lpstr>
      <vt:lpstr>Arial</vt:lpstr>
      <vt:lpstr>Calibri</vt:lpstr>
      <vt:lpstr>DejaVu Sans</vt:lpstr>
      <vt:lpstr>Times New Roman</vt:lpstr>
      <vt:lpstr>Office Theme</vt:lpstr>
      <vt:lpstr>МЕРОПРИЯТИЯ НА  ИЮНЬ   2026</vt:lpstr>
      <vt:lpstr>МЕРОПРИЯТИЯ НА 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Белова Юлия Викторовна</cp:lastModifiedBy>
  <cp:revision>208</cp:revision>
  <dcterms:created xsi:type="dcterms:W3CDTF">2025-11-06T11:20:25Z</dcterms:created>
  <dcterms:modified xsi:type="dcterms:W3CDTF">2026-05-26T13:37:06Z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