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216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0218" y="48052"/>
            <a:ext cx="4014253" cy="140894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99597" y="362832"/>
            <a:ext cx="3095444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МАРТ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83532980183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Ташлинский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Ташла, ул. Довженко д. 45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Руководитель КС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Петушкова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84851" y="7346187"/>
            <a:ext cx="3865121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-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4395575"/>
              </p:ext>
            </p:extLst>
          </p:nvPr>
        </p:nvGraphicFramePr>
        <p:xfrm>
          <a:off x="834008" y="1890316"/>
          <a:ext cx="6420596" cy="5572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63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3533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8862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637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1758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Пенсионная грамотность.  Консультация о «Мерах социальной поддержки»  (Консультирует и.о. руководителя КС Полякова Е.С.)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«Территория хорошего настроения». Свободное общение.</a:t>
                      </a:r>
                    </a:p>
                    <a:p>
                      <a:pPr marL="342900" marR="0" indent="-3429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Times New Roman"/>
                          <a:cs typeface="+mn-cs"/>
                        </a:rPr>
                        <a:t>Международный женский день. Праздничное мероприятие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Times New Roman"/>
                          <a:cs typeface="+mn-cs"/>
                        </a:rPr>
                        <a:t>в рамках реализации Всероссийской акции «Вам, Любимые!»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11-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0058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Игра – Викторина «Час веселых вопросов».</a:t>
                      </a: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Знания по использованию своего смартфона «Смартфон</a:t>
                      </a:r>
                      <a:r>
                        <a:rPr lang="en-US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и его возможности»</a:t>
                      </a: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Участие в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онлайн-лекции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от ФП Знание  «В здоровом уме и твердой памяти» 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  <p:pic>
        <p:nvPicPr>
          <p:cNvPr id="46" name="object 49"/>
          <p:cNvPicPr/>
          <p:nvPr/>
        </p:nvPicPr>
        <p:blipFill>
          <a:blip r:embed="rId10"/>
          <a:stretch/>
        </p:blipFill>
        <p:spPr>
          <a:xfrm>
            <a:off x="335154" y="528325"/>
            <a:ext cx="1061615" cy="952560"/>
          </a:xfrm>
          <a:prstGeom prst="rect">
            <a:avLst/>
          </a:prstGeom>
          <a:ln>
            <a:noFill/>
          </a:ln>
        </p:spPr>
      </p:pic>
      <p:sp>
        <p:nvSpPr>
          <p:cNvPr id="47" name="CustomShape 10"/>
          <p:cNvSpPr/>
          <p:nvPr/>
        </p:nvSpPr>
        <p:spPr>
          <a:xfrm>
            <a:off x="1348391" y="528325"/>
            <a:ext cx="3231000" cy="9948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Ташлинского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0218" y="48052"/>
            <a:ext cx="4014253" cy="140894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09027" y="362832"/>
            <a:ext cx="3095444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МАРТ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83532980183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Ташлинский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Ташла, ул. Довженко д. 45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Руководитель КС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Петушкова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135308" y="7561278"/>
            <a:ext cx="3865121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-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259625"/>
              </p:ext>
            </p:extLst>
          </p:nvPr>
        </p:nvGraphicFramePr>
        <p:xfrm>
          <a:off x="829816" y="2031783"/>
          <a:ext cx="6420596" cy="5600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63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3533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8862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0641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23334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Совместное мероприятие с  КЦСОН 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Ташлинского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района «Активное долголетие» .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«Бодрость духа, бодрость тела»  суставная гимнастика 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Урок компьютерной грамотности «Защита денег на карте от мошенников»  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92879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</a:t>
                      </a:r>
                      <a:r>
                        <a:rPr lang="en-US" sz="1800" b="1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Оздоровительная физкультура.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Урок компьютерной грамотности «Приложение </a:t>
                      </a:r>
                      <a:r>
                        <a:rPr lang="en-US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Max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и его возможности!» ( Обучение проводит руководитель КС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Петушкова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Т.П.)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«Мудрость народа в сказках и легендах»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. День биографии, посвященный многонациональной российской детской литературе. 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  <p:pic>
        <p:nvPicPr>
          <p:cNvPr id="46" name="object 49"/>
          <p:cNvPicPr/>
          <p:nvPr/>
        </p:nvPicPr>
        <p:blipFill>
          <a:blip r:embed="rId10"/>
          <a:stretch/>
        </p:blipFill>
        <p:spPr>
          <a:xfrm>
            <a:off x="335154" y="528325"/>
            <a:ext cx="1061615" cy="952560"/>
          </a:xfrm>
          <a:prstGeom prst="rect">
            <a:avLst/>
          </a:prstGeom>
          <a:ln>
            <a:noFill/>
          </a:ln>
        </p:spPr>
      </p:pic>
      <p:sp>
        <p:nvSpPr>
          <p:cNvPr id="47" name="CustomShape 10"/>
          <p:cNvSpPr/>
          <p:nvPr/>
        </p:nvSpPr>
        <p:spPr>
          <a:xfrm>
            <a:off x="1348391" y="528325"/>
            <a:ext cx="3231000" cy="9948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Ташлинского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670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302</Words>
  <Application>Microsoft Office PowerPoint</Application>
  <PresentationFormat>Произвольный</PresentationFormat>
  <Paragraphs>50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МАРТ 2026</vt:lpstr>
      <vt:lpstr>МЕРОПРИЯТИЯ НА 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066PetushkovaTP</cp:lastModifiedBy>
  <cp:revision>52</cp:revision>
  <dcterms:created xsi:type="dcterms:W3CDTF">2025-11-06T11:20:25Z</dcterms:created>
  <dcterms:modified xsi:type="dcterms:W3CDTF">2026-02-27T06:57:31Z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