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26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1604D-AE93-4350-9BAE-0E0C5251D7DE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1E8D0-3370-4206-A228-F1F6E859D9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038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1E8D0-3370-4206-A228-F1F6E859D9F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70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0218" y="48052"/>
            <a:ext cx="4014253" cy="1408943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218907"/>
            <a:ext cx="7345680" cy="3365367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50258" y="173882"/>
            <a:ext cx="3440654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1325" marR="5715" algn="ct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dirty="0" smtClean="0"/>
              <a:t> </a:t>
            </a:r>
            <a:r>
              <a:rPr lang="ru-RU" sz="2500" spc="-10" dirty="0" smtClean="0"/>
              <a:t>СЕНТЯБРЬ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83532980183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Ташлинский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район, с. Ташла, ул. Довженко д. 45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Руководитель КС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Петушкова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Татьяна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278184" y="7275526"/>
            <a:ext cx="3808556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работы: </a:t>
            </a:r>
            <a:r>
              <a:rPr lang="ru-RU" sz="16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sz="1600" b="1" spc="-10" dirty="0" err="1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онедельник</a:t>
            </a:r>
            <a:r>
              <a:rPr sz="16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четверг </a:t>
            </a:r>
            <a:r>
              <a:rPr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Пятница -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09:00</a:t>
            </a:r>
            <a:r>
              <a:rPr lang="ru-RU" sz="16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16:45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Оренбургской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475502" y="8036979"/>
            <a:ext cx="815410" cy="7823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82386" y="8255689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896327"/>
              </p:ext>
            </p:extLst>
          </p:nvPr>
        </p:nvGraphicFramePr>
        <p:xfrm>
          <a:off x="706416" y="1528028"/>
          <a:ext cx="6563472" cy="5429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929222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1987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76650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2809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225" algn="l">
                        <a:buFont typeface="+mj-lt"/>
                        <a:buAutoNum type="arabicPeriod"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День знаний: когда опыт встречается с молодостью! 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(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проводит Никитина И.В.)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Microsoft YaHei"/>
                        <a:cs typeface="Times New Roman" pitchFamily="18" charset="0"/>
                      </a:endParaRPr>
                    </a:p>
                    <a:p>
                      <a:pPr marL="0" indent="22225" algn="l">
                        <a:buFont typeface="+mj-lt"/>
                        <a:buAutoNum type="arabicPeriod"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РО Знание: «Голосуем сердцем — воспитываем примером: выборы в России»</a:t>
                      </a:r>
                    </a:p>
                    <a:p>
                      <a:pPr marL="0" indent="22225" algn="l">
                        <a:buFont typeface="+mj-lt"/>
                        <a:buAutoNum type="arabicPeriod"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Лекция: «ЗОЖ и вакцинация» (проводит  Мурзина А.В.)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11-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104905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22225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Викторина  ко Дню языков народов России: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«Зеркало мыслей народа» 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(проводит Никитина И.В.)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Microsoft YaHei"/>
                        <a:cs typeface="Times New Roman" pitchFamily="18" charset="0"/>
                      </a:endParaRPr>
                    </a:p>
                    <a:p>
                      <a:pPr marL="0" marR="0" indent="22225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Настольные игры: шашки, лото,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домино.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Microsoft YaHe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11-00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12809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Лекция РО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Знание: «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Угрозы единству России: механизмы противодействия разжиганию межнациональной и межконфессиональной розни».                              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Лекция РО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Знание: «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Информационная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война,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как элемент гибридной войны».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14-00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6" name="object 49"/>
          <p:cNvPicPr/>
          <p:nvPr/>
        </p:nvPicPr>
        <p:blipFill>
          <a:blip r:embed="rId11"/>
          <a:stretch/>
        </p:blipFill>
        <p:spPr>
          <a:xfrm>
            <a:off x="349226" y="417478"/>
            <a:ext cx="1061615" cy="952560"/>
          </a:xfrm>
          <a:prstGeom prst="rect">
            <a:avLst/>
          </a:prstGeom>
          <a:ln>
            <a:noFill/>
          </a:ln>
        </p:spPr>
      </p:pic>
      <p:sp>
        <p:nvSpPr>
          <p:cNvPr id="47" name="CustomShape 10"/>
          <p:cNvSpPr/>
          <p:nvPr/>
        </p:nvSpPr>
        <p:spPr>
          <a:xfrm>
            <a:off x="1349358" y="417478"/>
            <a:ext cx="3231000" cy="10715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l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6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  <a:ea typeface="DejaVu Sans"/>
            </a:endParaRPr>
          </a:p>
          <a:p>
            <a:pPr algn="l">
              <a:lnSpc>
                <a:spcPct val="100000"/>
              </a:lnSpc>
            </a:pPr>
            <a:r>
              <a:rPr lang="ru-RU" sz="16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  <a:endParaRPr lang="ru-RU" sz="16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  <a:ea typeface="DejaVu Sans"/>
            </a:endParaRPr>
          </a:p>
          <a:p>
            <a:pPr algn="l">
              <a:lnSpc>
                <a:spcPct val="100000"/>
              </a:lnSpc>
            </a:pP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Ташлинского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района</a:t>
            </a:r>
          </a:p>
          <a:p>
            <a:pPr algn="l"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«ЗОЛОТОЙ АКТИВ»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0218" y="48053"/>
            <a:ext cx="4014253" cy="1266200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489839"/>
            <a:ext cx="7345680" cy="309443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529859" y="8328491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95468" y="294237"/>
            <a:ext cx="3095444" cy="77938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/>
              <a:t> </a:t>
            </a:r>
            <a:r>
              <a:rPr lang="ru-RU" sz="2500" spc="-10" dirty="0" smtClean="0"/>
              <a:t>СЕНТЯБРЬ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287846" y="8705177"/>
            <a:ext cx="5114290" cy="1851917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36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83532980183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Ташлинский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район, с. Ташла, ул. Довженко д. 45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Руководитель КС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Петушкова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Татьяна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2873226" y="7735170"/>
            <a:ext cx="3936559" cy="8572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работы: </a:t>
            </a:r>
            <a:r>
              <a:rPr lang="ru-RU" sz="16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sz="1600" b="1" spc="-10" dirty="0" err="1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онедельник</a:t>
            </a:r>
            <a:r>
              <a:rPr sz="16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четверг </a:t>
            </a:r>
            <a:r>
              <a:rPr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Пятница -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09:00</a:t>
            </a:r>
            <a:r>
              <a:rPr lang="ru-RU" sz="16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16:45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Оренбургской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412070" y="8106105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84737" y="8248521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861737"/>
              </p:ext>
            </p:extLst>
          </p:nvPr>
        </p:nvGraphicFramePr>
        <p:xfrm>
          <a:off x="662694" y="1340338"/>
          <a:ext cx="6420596" cy="6417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856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86346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00394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3289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7178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17.09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225" algn="l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Консультация: «Возможности сетевого </a:t>
                      </a:r>
                      <a:r>
                        <a:rPr lang="ru-RU" sz="1800" b="0" strike="noStrike" spc="-1" baseline="0" dirty="0" err="1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мессенджера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МА</a:t>
                      </a:r>
                      <a:r>
                        <a:rPr lang="en-US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X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». (проводит </a:t>
                      </a:r>
                      <a:r>
                        <a:rPr lang="ru-RU" sz="1800" b="0" strike="noStrike" spc="-1" baseline="0" dirty="0" err="1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Петушкова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Т.П.)</a:t>
                      </a:r>
                    </a:p>
                    <a:p>
                      <a:pPr marL="0" indent="22225" algn="l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«Щедрый осенний стол: дегустация даров урожая и блюд национальной кухни» (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проводят активисты центра)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endParaRPr lang="ru-RU" sz="1800" b="0" strike="noStrike" spc="-1" baseline="0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Microsoft YaHe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12-00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</a:tr>
              <a:tr h="148021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24.09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222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Помощь СВО (изготовление оберегов).</a:t>
                      </a:r>
                    </a:p>
                    <a:p>
                      <a:pPr marL="0" marR="0" lvl="0" indent="222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«Будем здоровы»! Физкультура для золотого возраста. Упражнения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 болей в спине (проводит специалист КЦСОН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Слабоденко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Л.Н.)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</a:tr>
              <a:tr h="17178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30.09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«Мы вместе» Посвящено Дню воссоединения ДНР, ЛНР, Запорожской и Херсонской областей с Российской Федерацией.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  Фестиваль: "Вера, Надежда,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Любовь. Серебряное сердце." (проводит руководитель КС в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Красногвардейском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районе Колесникова В.П .)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11-00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</a:tbl>
          </a:graphicData>
        </a:graphic>
      </p:graphicFrame>
      <p:pic>
        <p:nvPicPr>
          <p:cNvPr id="46" name="object 49"/>
          <p:cNvPicPr/>
          <p:nvPr/>
        </p:nvPicPr>
        <p:blipFill>
          <a:blip r:embed="rId10"/>
          <a:stretch/>
        </p:blipFill>
        <p:spPr>
          <a:xfrm>
            <a:off x="287846" y="298241"/>
            <a:ext cx="913857" cy="775377"/>
          </a:xfrm>
          <a:prstGeom prst="rect">
            <a:avLst/>
          </a:prstGeom>
          <a:ln>
            <a:noFill/>
          </a:ln>
        </p:spPr>
      </p:pic>
      <p:sp>
        <p:nvSpPr>
          <p:cNvPr id="47" name="CustomShape 10"/>
          <p:cNvSpPr/>
          <p:nvPr/>
        </p:nvSpPr>
        <p:spPr>
          <a:xfrm>
            <a:off x="1257726" y="113690"/>
            <a:ext cx="3231000" cy="10849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l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</a:p>
          <a:p>
            <a:pPr algn="l">
              <a:lnSpc>
                <a:spcPct val="100000"/>
              </a:lnSpc>
            </a:pP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Ташлинского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района</a:t>
            </a:r>
          </a:p>
          <a:p>
            <a:pPr algn="l"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ЗОЛОТОЙ АКТИВ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6703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1943</TotalTime>
  <Words>361</Words>
  <Application>Microsoft Office PowerPoint</Application>
  <PresentationFormat>Произвольный</PresentationFormat>
  <Paragraphs>58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Microsoft YaHei</vt:lpstr>
      <vt:lpstr>Arial</vt:lpstr>
      <vt:lpstr>Calibri</vt:lpstr>
      <vt:lpstr>DejaVu Sans</vt:lpstr>
      <vt:lpstr>Times New Roman</vt:lpstr>
      <vt:lpstr>Office Theme</vt:lpstr>
      <vt:lpstr>МЕРОПРИЯТИЯ  НА  СЕНТЯБРЬ 2026</vt:lpstr>
      <vt:lpstr>МЕРОПРИЯТИЯ НА  СЕНТЯБРЬ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Голубева Татьяна Сергеевна</cp:lastModifiedBy>
  <cp:revision>233</cp:revision>
  <dcterms:created xsi:type="dcterms:W3CDTF">2025-11-06T11:20:25Z</dcterms:created>
  <dcterms:modified xsi:type="dcterms:W3CDTF">2026-08-28T06:42:32Z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