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5"/>
  </p:notesMasterIdLst>
  <p:sldIdLst>
    <p:sldId id="256" r:id="rId3"/>
    <p:sldId id="257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31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BD8F4-F9FC-4315-8E72-ED891A671DA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05075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977F6-EF63-4C1A-AEF3-C2906094F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306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77F6-EF63-4C1A-AEF3-C2906094FE8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10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11" Type="http://schemas.openxmlformats.org/officeDocument/2006/relationships/image" Target="../media/image5.png"/><Relationship Id="rId5" Type="http://schemas.openxmlformats.org/officeDocument/2006/relationships/image" Target="../media/image11.png"/><Relationship Id="rId10" Type="http://schemas.openxmlformats.org/officeDocument/2006/relationships/image" Target="../media/image4.png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6600" cy="1365120"/>
          </a:xfrm>
          <a:prstGeom prst="rect">
            <a:avLst/>
          </a:prstGeom>
          <a:ln w="0">
            <a:noFill/>
          </a:ln>
        </p:spPr>
      </p:pic>
      <p:pic>
        <p:nvPicPr>
          <p:cNvPr id="7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2880" cy="122400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84240" cy="119160"/>
          </a:xfrm>
          <a:custGeom>
            <a:avLst/>
            <a:gdLst>
              <a:gd name="textAreaLeft" fmla="*/ 0 w 84240"/>
              <a:gd name="textAreaRight" fmla="*/ 87480 w 84240"/>
              <a:gd name="textAreaTop" fmla="*/ 0 h 119160"/>
              <a:gd name="textAreaBottom" fmla="*/ 122400 h 11916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8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1880" cy="122400"/>
          </a:xfrm>
          <a:prstGeom prst="rect">
            <a:avLst/>
          </a:prstGeom>
          <a:ln w="0">
            <a:noFill/>
          </a:ln>
        </p:spPr>
      </p:pic>
      <p:pic>
        <p:nvPicPr>
          <p:cNvPr id="82" name="object 40"/>
          <p:cNvPicPr/>
          <p:nvPr/>
        </p:nvPicPr>
        <p:blipFill>
          <a:blip r:embed="rId5"/>
          <a:stretch/>
        </p:blipFill>
        <p:spPr>
          <a:xfrm>
            <a:off x="1545480" y="8178120"/>
            <a:ext cx="99720" cy="118800"/>
          </a:xfrm>
          <a:prstGeom prst="rect">
            <a:avLst/>
          </a:prstGeom>
          <a:ln w="0">
            <a:noFill/>
          </a:ln>
        </p:spPr>
      </p:pic>
      <p:pic>
        <p:nvPicPr>
          <p:cNvPr id="83" name="object 41"/>
          <p:cNvPicPr/>
          <p:nvPr/>
        </p:nvPicPr>
        <p:blipFill>
          <a:blip r:embed="rId6"/>
          <a:stretch/>
        </p:blipFill>
        <p:spPr>
          <a:xfrm>
            <a:off x="1679400" y="8178120"/>
            <a:ext cx="102600" cy="120600"/>
          </a:xfrm>
          <a:prstGeom prst="rect">
            <a:avLst/>
          </a:prstGeom>
          <a:ln w="0"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4518212" y="210780"/>
            <a:ext cx="2785680" cy="1194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НА АПРЕЛЬ 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3004143" y="7367804"/>
            <a:ext cx="3730680" cy="12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object 49"/>
          <p:cNvPicPr/>
          <p:nvPr/>
        </p:nvPicPr>
        <p:blipFill>
          <a:blip r:embed="rId7"/>
          <a:stretch/>
        </p:blipFill>
        <p:spPr>
          <a:xfrm>
            <a:off x="172440" y="526320"/>
            <a:ext cx="1036800" cy="946800"/>
          </a:xfrm>
          <a:prstGeom prst="rect">
            <a:avLst/>
          </a:prstGeom>
          <a:ln w="0">
            <a:noFill/>
          </a:ln>
        </p:spPr>
      </p:pic>
      <p:sp>
        <p:nvSpPr>
          <p:cNvPr id="88" name="CustomShape 6"/>
          <p:cNvSpPr/>
          <p:nvPr/>
        </p:nvSpPr>
        <p:spPr>
          <a:xfrm>
            <a:off x="6140520" y="9593640"/>
            <a:ext cx="864360" cy="848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6396692" y="8103744"/>
            <a:ext cx="804960" cy="6666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aphicFrame>
        <p:nvGraphicFramePr>
          <p:cNvPr id="92" name="Table 8"/>
          <p:cNvGraphicFramePr/>
          <p:nvPr>
            <p:extLst>
              <p:ext uri="{D42A27DB-BD31-4B8C-83A1-F6EECF244321}">
                <p14:modId xmlns:p14="http://schemas.microsoft.com/office/powerpoint/2010/main" val="311262528"/>
              </p:ext>
            </p:extLst>
          </p:nvPr>
        </p:nvGraphicFramePr>
        <p:xfrm>
          <a:off x="430539" y="1637958"/>
          <a:ext cx="6840000" cy="5459040"/>
        </p:xfrm>
        <a:graphic>
          <a:graphicData uri="http://schemas.openxmlformats.org/drawingml/2006/table">
            <a:tbl>
              <a:tblPr/>
              <a:tblGrid>
                <a:gridCol w="848520"/>
                <a:gridCol w="4845600"/>
                <a:gridCol w="1145880"/>
              </a:tblGrid>
              <a:tr h="754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758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06.04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10.04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1.  ФП Российское долголетие онлайн-лекция: «здоровое питание» проводит Виктория Клименко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2. Обучающий урок: «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Месенжер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МАХ и его возможности» проводит руководитель Татьяна Журавлева             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3. Консультирование по работе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месенжера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МАХ, руководитель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Татьяна Журавлева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4. Книжная выставка: «Космос поразительный и загадочный». Библиотека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00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13:00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13:30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681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16.04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ФП Знание онлайн – лекция: «Эхо Чернобыля. Подвиг ликвидаторов»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070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23.04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6. литературно-музыкальный час: «Ночь в стиле ЭТНО». (проводится в библиотеке)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7. Консультирование по социальным вопросам проводит руководитель КС Татьяна Журавлева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13-00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93" name="CustomShape 9"/>
          <p:cNvSpPr/>
          <p:nvPr/>
        </p:nvSpPr>
        <p:spPr>
          <a:xfrm>
            <a:off x="1176840" y="452160"/>
            <a:ext cx="3979440" cy="143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Тюльганском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10764" y="8895976"/>
            <a:ext cx="1007751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22" name="CustomShape 1"/>
          <p:cNvSpPr/>
          <p:nvPr/>
        </p:nvSpPr>
        <p:spPr>
          <a:xfrm>
            <a:off x="172440" y="6983736"/>
            <a:ext cx="7330320" cy="3573360"/>
          </a:xfrm>
          <a:custGeom>
            <a:avLst/>
            <a:gdLst>
              <a:gd name="textAreaLeft" fmla="*/ 0 w 7330320"/>
              <a:gd name="textAreaRight" fmla="*/ 7333560 w 7330320"/>
              <a:gd name="textAreaTop" fmla="*/ 0 h 3573360"/>
              <a:gd name="textAreaBottom" fmla="*/ 3576600 h 3573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6" name="CustomShape 7"/>
          <p:cNvSpPr/>
          <p:nvPr/>
        </p:nvSpPr>
        <p:spPr>
          <a:xfrm>
            <a:off x="6062612" y="7978184"/>
            <a:ext cx="804960" cy="7346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5930" y="8144678"/>
            <a:ext cx="585267" cy="506012"/>
          </a:xfrm>
          <a:prstGeom prst="rect">
            <a:avLst/>
          </a:prstGeom>
        </p:spPr>
      </p:pic>
      <p:pic>
        <p:nvPicPr>
          <p:cNvPr id="30" name="Рисунок 7"/>
          <p:cNvPicPr/>
          <p:nvPr/>
        </p:nvPicPr>
        <p:blipFill>
          <a:blip r:embed="rId9"/>
          <a:stretch/>
        </p:blipFill>
        <p:spPr>
          <a:xfrm>
            <a:off x="6153120" y="9544871"/>
            <a:ext cx="851760" cy="851760"/>
          </a:xfrm>
          <a:prstGeom prst="rect">
            <a:avLst/>
          </a:prstGeom>
          <a:ln w="0">
            <a:noFill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4451" y="8521970"/>
            <a:ext cx="5432007" cy="1717591"/>
          </a:xfrm>
          <a:prstGeom prst="rect">
            <a:avLst/>
          </a:prstGeom>
        </p:spPr>
      </p:pic>
      <p:sp>
        <p:nvSpPr>
          <p:cNvPr id="32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007751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47920" y="8075339"/>
            <a:ext cx="1147890" cy="132842"/>
            <a:chOff x="644464" y="8176450"/>
            <a:chExt cx="1147890" cy="132842"/>
          </a:xfrm>
        </p:grpSpPr>
        <p:pic>
          <p:nvPicPr>
            <p:cNvPr id="34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5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7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8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9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object 33"/>
          <p:cNvPicPr/>
          <p:nvPr/>
        </p:nvPicPr>
        <p:blipFill>
          <a:blip r:embed="rId3"/>
          <a:stretch/>
        </p:blipFill>
        <p:spPr>
          <a:xfrm>
            <a:off x="2926080" y="340200"/>
            <a:ext cx="4429440" cy="1783440"/>
          </a:xfrm>
          <a:prstGeom prst="rect">
            <a:avLst/>
          </a:prstGeom>
          <a:ln w="0">
            <a:noFill/>
          </a:ln>
        </p:spPr>
      </p:pic>
      <p:sp>
        <p:nvSpPr>
          <p:cNvPr id="96" name="CustomShape 1"/>
          <p:cNvSpPr/>
          <p:nvPr/>
        </p:nvSpPr>
        <p:spPr>
          <a:xfrm>
            <a:off x="215487" y="6999865"/>
            <a:ext cx="7330320" cy="3573360"/>
          </a:xfrm>
          <a:custGeom>
            <a:avLst/>
            <a:gdLst>
              <a:gd name="textAreaLeft" fmla="*/ 0 w 7330320"/>
              <a:gd name="textAreaRight" fmla="*/ 7333560 w 7330320"/>
              <a:gd name="textAreaTop" fmla="*/ 0 h 3573360"/>
              <a:gd name="textAreaBottom" fmla="*/ 3576600 h 3573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4569840" y="510480"/>
            <a:ext cx="2785680" cy="120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АПРЕЛЬ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3375360" y="7437600"/>
            <a:ext cx="3730680" cy="99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6" name="object 49"/>
          <p:cNvPicPr/>
          <p:nvPr/>
        </p:nvPicPr>
        <p:blipFill>
          <a:blip r:embed="rId4"/>
          <a:stretch/>
        </p:blipFill>
        <p:spPr>
          <a:xfrm>
            <a:off x="298601" y="1231920"/>
            <a:ext cx="877358" cy="755640"/>
          </a:xfrm>
          <a:prstGeom prst="rect">
            <a:avLst/>
          </a:prstGeom>
          <a:ln w="0">
            <a:noFill/>
          </a:ln>
        </p:spPr>
      </p:pic>
      <p:sp>
        <p:nvSpPr>
          <p:cNvPr id="107" name="CustomShape 6"/>
          <p:cNvSpPr/>
          <p:nvPr/>
        </p:nvSpPr>
        <p:spPr>
          <a:xfrm>
            <a:off x="6140520" y="9593640"/>
            <a:ext cx="864360" cy="848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8" name="CustomShape 7"/>
          <p:cNvSpPr/>
          <p:nvPr/>
        </p:nvSpPr>
        <p:spPr>
          <a:xfrm>
            <a:off x="6047640" y="7937640"/>
            <a:ext cx="804960" cy="804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09" name="object 48"/>
          <p:cNvPicPr/>
          <p:nvPr/>
        </p:nvPicPr>
        <p:blipFill>
          <a:blip r:embed="rId5"/>
          <a:stretch/>
        </p:blipFill>
        <p:spPr>
          <a:xfrm>
            <a:off x="6162120" y="8141760"/>
            <a:ext cx="591120" cy="506160"/>
          </a:xfrm>
          <a:prstGeom prst="rect">
            <a:avLst/>
          </a:prstGeom>
          <a:ln w="0">
            <a:noFill/>
          </a:ln>
        </p:spPr>
      </p:pic>
      <p:pic>
        <p:nvPicPr>
          <p:cNvPr id="110" name="Рисунок 7"/>
          <p:cNvPicPr/>
          <p:nvPr/>
        </p:nvPicPr>
        <p:blipFill>
          <a:blip r:embed="rId6"/>
          <a:stretch/>
        </p:blipFill>
        <p:spPr>
          <a:xfrm>
            <a:off x="6153120" y="9577080"/>
            <a:ext cx="851760" cy="851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1" name="Table 8"/>
          <p:cNvGraphicFramePr/>
          <p:nvPr>
            <p:extLst>
              <p:ext uri="{D42A27DB-BD31-4B8C-83A1-F6EECF244321}">
                <p14:modId xmlns:p14="http://schemas.microsoft.com/office/powerpoint/2010/main" val="1862563732"/>
              </p:ext>
            </p:extLst>
          </p:nvPr>
        </p:nvGraphicFramePr>
        <p:xfrm>
          <a:off x="547920" y="2488320"/>
          <a:ext cx="6786000" cy="4949280"/>
        </p:xfrm>
        <a:graphic>
          <a:graphicData uri="http://schemas.openxmlformats.org/drawingml/2006/table">
            <a:tbl>
              <a:tblPr/>
              <a:tblGrid>
                <a:gridCol w="916920"/>
                <a:gridCol w="4718880"/>
                <a:gridCol w="1150200"/>
              </a:tblGrid>
              <a:tr h="919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9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24.04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8. Час памяти: «Под пеплом Чернобыля» (проводится в библиотеке)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59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27.04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28.04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9. ФП Российское долголетие онлайн-лекция: «психология и здоровье» проводит Оксана Костромитина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10. встреча с представителем МВД на тему: Защита от мошенников. Новые схемы мошенничества.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337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30.04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11.  Лекция- викторина: «История, традиции, фольклор малочисленных народов России»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12" name="CustomShape 9"/>
          <p:cNvSpPr/>
          <p:nvPr/>
        </p:nvSpPr>
        <p:spPr>
          <a:xfrm>
            <a:off x="1210320" y="1130172"/>
            <a:ext cx="3432740" cy="143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в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Тюльганском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районе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stomShape 10"/>
          <p:cNvSpPr/>
          <p:nvPr/>
        </p:nvSpPr>
        <p:spPr>
          <a:xfrm>
            <a:off x="547920" y="8400240"/>
            <a:ext cx="5101920" cy="204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: п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. Тюльган ул. Ленина д. 39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(3532) 98-01-95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Руководитель  Журавлева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Татьяна Владимировна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007751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-3063158" y="6999865"/>
            <a:ext cx="1147890" cy="132842"/>
            <a:chOff x="644464" y="8176450"/>
            <a:chExt cx="1147890" cy="132842"/>
          </a:xfrm>
        </p:grpSpPr>
        <p:pic>
          <p:nvPicPr>
            <p:cNvPr id="23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24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6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7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8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47920" y="8075339"/>
            <a:ext cx="1147890" cy="132842"/>
            <a:chOff x="644464" y="8176450"/>
            <a:chExt cx="1147890" cy="132842"/>
          </a:xfrm>
        </p:grpSpPr>
        <p:pic>
          <p:nvPicPr>
            <p:cNvPr id="30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1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3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4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5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</TotalTime>
  <Words>305</Words>
  <Application>Microsoft Office PowerPoint</Application>
  <PresentationFormat>Произвольный</PresentationFormat>
  <Paragraphs>86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79</cp:revision>
  <cp:lastPrinted>2025-12-05T14:47:26Z</cp:lastPrinted>
  <dcterms:created xsi:type="dcterms:W3CDTF">2025-11-06T11:20:25Z</dcterms:created>
  <dcterms:modified xsi:type="dcterms:W3CDTF">2026-03-30T07:38:56Z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2</vt:i4>
  </property>
</Properties>
</file>