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9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/>
          <p:cNvPicPr/>
          <p:nvPr/>
        </p:nvPicPr>
        <p:blipFill>
          <a:blip r:embed="rId2"/>
          <a:stretch/>
        </p:blipFill>
        <p:spPr>
          <a:xfrm>
            <a:off x="3504960" y="108000"/>
            <a:ext cx="3929400" cy="1460880"/>
          </a:xfrm>
          <a:prstGeom prst="rect">
            <a:avLst/>
          </a:prstGeom>
          <a:ln w="0"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111240" y="7657020"/>
            <a:ext cx="7323120" cy="2670480"/>
          </a:xfrm>
          <a:custGeom>
            <a:avLst/>
            <a:gdLst>
              <a:gd name="textAreaLeft" fmla="*/ 0 w 7323120"/>
              <a:gd name="textAreaRight" fmla="*/ 7333560 w 7323120"/>
              <a:gd name="textAreaTop" fmla="*/ 0 h 3373200"/>
              <a:gd name="textAreaBottom" fmla="*/ 3382920 h 33732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78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5680" cy="115200"/>
          </a:xfrm>
          <a:prstGeom prst="rect">
            <a:avLst/>
          </a:prstGeom>
          <a:ln w="0"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771480" y="8178120"/>
            <a:ext cx="77040" cy="111960"/>
          </a:xfrm>
          <a:custGeom>
            <a:avLst/>
            <a:gdLst>
              <a:gd name="textAreaLeft" fmla="*/ 0 w 77040"/>
              <a:gd name="textAreaRight" fmla="*/ 87480 w 77040"/>
              <a:gd name="textAreaTop" fmla="*/ 0 h 111960"/>
              <a:gd name="textAreaBottom" fmla="*/ 122400 h 1119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80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4680" cy="115200"/>
          </a:xfrm>
          <a:prstGeom prst="rect">
            <a:avLst/>
          </a:prstGeom>
          <a:ln w="0">
            <a:noFill/>
          </a:ln>
        </p:spPr>
      </p:pic>
      <p:pic>
        <p:nvPicPr>
          <p:cNvPr id="81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01680" cy="115200"/>
          </a:xfrm>
          <a:prstGeom prst="rect">
            <a:avLst/>
          </a:prstGeom>
          <a:ln w="0">
            <a:noFill/>
          </a:ln>
        </p:spPr>
      </p:pic>
      <p:pic>
        <p:nvPicPr>
          <p:cNvPr id="82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2520" cy="111600"/>
          </a:xfrm>
          <a:prstGeom prst="rect">
            <a:avLst/>
          </a:prstGeom>
          <a:ln w="0">
            <a:noFill/>
          </a:ln>
        </p:spPr>
      </p:pic>
      <p:pic>
        <p:nvPicPr>
          <p:cNvPr id="83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5400" cy="113400"/>
          </a:xfrm>
          <a:prstGeom prst="rect">
            <a:avLst/>
          </a:prstGeom>
          <a:ln w="0"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4038600" y="219960"/>
            <a:ext cx="3438600" cy="122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НА СЕНТЯБРЬ 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3036420" y="7657020"/>
            <a:ext cx="3532680" cy="91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9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ustomShape 5"/>
          <p:cNvSpPr/>
          <p:nvPr/>
        </p:nvSpPr>
        <p:spPr>
          <a:xfrm>
            <a:off x="6123240" y="8786520"/>
            <a:ext cx="9756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6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6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object 49"/>
          <p:cNvPicPr/>
          <p:nvPr/>
        </p:nvPicPr>
        <p:blipFill>
          <a:blip r:embed="rId8"/>
          <a:stretch/>
        </p:blipFill>
        <p:spPr>
          <a:xfrm>
            <a:off x="172440" y="526320"/>
            <a:ext cx="1029600" cy="939600"/>
          </a:xfrm>
          <a:prstGeom prst="rect">
            <a:avLst/>
          </a:prstGeom>
          <a:ln w="0">
            <a:noFill/>
          </a:ln>
        </p:spPr>
      </p:pic>
      <p:sp>
        <p:nvSpPr>
          <p:cNvPr id="88" name="CustomShape 6"/>
          <p:cNvSpPr/>
          <p:nvPr/>
        </p:nvSpPr>
        <p:spPr>
          <a:xfrm>
            <a:off x="6182640" y="9257220"/>
            <a:ext cx="857160" cy="8409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89" name="CustomShape 7"/>
          <p:cNvSpPr/>
          <p:nvPr/>
        </p:nvSpPr>
        <p:spPr>
          <a:xfrm>
            <a:off x="6321600" y="8083080"/>
            <a:ext cx="797760" cy="802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90" name="object 48"/>
          <p:cNvPicPr/>
          <p:nvPr/>
        </p:nvPicPr>
        <p:blipFill>
          <a:blip r:embed="rId9"/>
          <a:stretch/>
        </p:blipFill>
        <p:spPr>
          <a:xfrm>
            <a:off x="6476040" y="8236800"/>
            <a:ext cx="583920" cy="498960"/>
          </a:xfrm>
          <a:prstGeom prst="rect">
            <a:avLst/>
          </a:prstGeom>
          <a:ln w="0">
            <a:noFill/>
          </a:ln>
        </p:spPr>
      </p:pic>
      <p:pic>
        <p:nvPicPr>
          <p:cNvPr id="91" name="Рисунок 7"/>
          <p:cNvPicPr/>
          <p:nvPr/>
        </p:nvPicPr>
        <p:blipFill>
          <a:blip r:embed="rId10"/>
          <a:stretch/>
        </p:blipFill>
        <p:spPr>
          <a:xfrm>
            <a:off x="6182640" y="9271980"/>
            <a:ext cx="844560" cy="8445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2" name="Table 8"/>
          <p:cNvGraphicFramePr/>
          <p:nvPr>
            <p:extLst>
              <p:ext uri="{D42A27DB-BD31-4B8C-83A1-F6EECF244321}">
                <p14:modId xmlns:p14="http://schemas.microsoft.com/office/powerpoint/2010/main" val="3611517579"/>
              </p:ext>
            </p:extLst>
          </p:nvPr>
        </p:nvGraphicFramePr>
        <p:xfrm>
          <a:off x="644400" y="1609080"/>
          <a:ext cx="6634080" cy="6400800"/>
        </p:xfrm>
        <a:graphic>
          <a:graphicData uri="http://schemas.openxmlformats.org/drawingml/2006/table">
            <a:tbl>
              <a:tblPr/>
              <a:tblGrid>
                <a:gridCol w="822960"/>
                <a:gridCol w="4699800"/>
                <a:gridCol w="1111320"/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150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01.09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2225">
                        <a:lnSpc>
                          <a:spcPct val="100000"/>
                        </a:lnSpc>
                        <a:buAutoNum type="arabicPeriod"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Фитнесс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на свежем воздухе: «Урок физкультуры»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проводит активист центра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Валентина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Баскакова</a:t>
                      </a:r>
                    </a:p>
                    <a:p>
                      <a:pPr marL="0" indent="22225">
                        <a:lnSpc>
                          <a:spcPct val="100000"/>
                        </a:lnSpc>
                        <a:buAutoNum type="arabicPeriod"/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знаний: когда опыт встречается с молодостью!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11-</a:t>
                      </a: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00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216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03.09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2. Онлайн л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екция РО «Знание» тема: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 «Голосуем сердцем — воспитываем примером: выборы в России»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3.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Лекция : «Индивидуальный пенсионный коэффициент» проводит руководитель КС Татьяна Журавлева;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4. Консультация по пенсионному законодательству «Вопросы-ответы» проводит руководитель КС Татьяна Журавлева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26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26" dirty="0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13-00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267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07.09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5.Когнитивная зарядка, занятие в клубе: «Скажи деменции нет!» совместное с КЦСОН в </a:t>
                      </a:r>
                      <a:r>
                        <a:rPr lang="ru-RU" sz="1800" b="0" strike="noStrike" spc="-1" dirty="0" err="1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Тюльганском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 районе, проводит специалист Людмила Башкирова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93" name="CustomShape 9"/>
          <p:cNvSpPr/>
          <p:nvPr/>
        </p:nvSpPr>
        <p:spPr>
          <a:xfrm>
            <a:off x="1176840" y="452160"/>
            <a:ext cx="3143160" cy="143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«ДОЛГОЛЕТИЕ»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Тюльганском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районе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CustomShape 10"/>
          <p:cNvSpPr/>
          <p:nvPr/>
        </p:nvSpPr>
        <p:spPr>
          <a:xfrm>
            <a:off x="372960" y="8599320"/>
            <a:ext cx="5094720" cy="184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</a:pPr>
            <a:r>
              <a:rPr lang="ru-RU" sz="3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69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69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32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0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Адрес: п. Тюльган ул. Ленина д. 39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(3532) 98-01-95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ФИО: Журавлева Татьяна Владимировна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object 33"/>
          <p:cNvPicPr/>
          <p:nvPr/>
        </p:nvPicPr>
        <p:blipFill>
          <a:blip r:embed="rId2"/>
          <a:stretch/>
        </p:blipFill>
        <p:spPr>
          <a:xfrm>
            <a:off x="3375360" y="340200"/>
            <a:ext cx="3972960" cy="1397160"/>
          </a:xfrm>
          <a:prstGeom prst="rect">
            <a:avLst/>
          </a:prstGeom>
          <a:ln w="0"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25200" y="7243800"/>
            <a:ext cx="7323120" cy="3235920"/>
          </a:xfrm>
          <a:custGeom>
            <a:avLst/>
            <a:gdLst>
              <a:gd name="textAreaLeft" fmla="*/ 0 w 7323120"/>
              <a:gd name="textAreaRight" fmla="*/ 7333560 w 7323120"/>
              <a:gd name="textAreaTop" fmla="*/ 0 h 3566160"/>
              <a:gd name="textAreaBottom" fmla="*/ 3576600 h 35661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97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5680" cy="115200"/>
          </a:xfrm>
          <a:prstGeom prst="rect">
            <a:avLst/>
          </a:prstGeom>
          <a:ln w="0">
            <a:noFill/>
          </a:ln>
        </p:spPr>
      </p:pic>
      <p:sp>
        <p:nvSpPr>
          <p:cNvPr id="98" name="CustomShape 2"/>
          <p:cNvSpPr/>
          <p:nvPr/>
        </p:nvSpPr>
        <p:spPr>
          <a:xfrm>
            <a:off x="771480" y="8178120"/>
            <a:ext cx="77040" cy="111960"/>
          </a:xfrm>
          <a:custGeom>
            <a:avLst/>
            <a:gdLst>
              <a:gd name="textAreaLeft" fmla="*/ 0 w 77040"/>
              <a:gd name="textAreaRight" fmla="*/ 87480 w 77040"/>
              <a:gd name="textAreaTop" fmla="*/ 0 h 111960"/>
              <a:gd name="textAreaBottom" fmla="*/ 122400 h 1119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99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4680" cy="115200"/>
          </a:xfrm>
          <a:prstGeom prst="rect">
            <a:avLst/>
          </a:prstGeom>
          <a:ln w="0">
            <a:noFill/>
          </a:ln>
        </p:spPr>
      </p:pic>
      <p:pic>
        <p:nvPicPr>
          <p:cNvPr id="100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301680" cy="115200"/>
          </a:xfrm>
          <a:prstGeom prst="rect">
            <a:avLst/>
          </a:prstGeom>
          <a:ln w="0">
            <a:noFill/>
          </a:ln>
        </p:spPr>
      </p:pic>
      <p:pic>
        <p:nvPicPr>
          <p:cNvPr id="101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2520" cy="111600"/>
          </a:xfrm>
          <a:prstGeom prst="rect">
            <a:avLst/>
          </a:prstGeom>
          <a:ln w="0">
            <a:noFill/>
          </a:ln>
        </p:spPr>
      </p:pic>
      <p:pic>
        <p:nvPicPr>
          <p:cNvPr id="102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5400" cy="113400"/>
          </a:xfrm>
          <a:prstGeom prst="rect">
            <a:avLst/>
          </a:prstGeom>
          <a:ln w="0">
            <a:noFill/>
          </a:ln>
        </p:spPr>
      </p:pic>
      <p:sp>
        <p:nvSpPr>
          <p:cNvPr id="103" name="CustomShape 3"/>
          <p:cNvSpPr/>
          <p:nvPr/>
        </p:nvSpPr>
        <p:spPr>
          <a:xfrm>
            <a:off x="4351680" y="383160"/>
            <a:ext cx="2894400" cy="102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НА СЕНТЯБРЬ 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3252360" y="7511040"/>
            <a:ext cx="3723480" cy="82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9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CustomShape 5"/>
          <p:cNvSpPr/>
          <p:nvPr/>
        </p:nvSpPr>
        <p:spPr>
          <a:xfrm>
            <a:off x="6123240" y="8786520"/>
            <a:ext cx="9756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6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6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object 49"/>
          <p:cNvPicPr/>
          <p:nvPr/>
        </p:nvPicPr>
        <p:blipFill>
          <a:blip r:embed="rId8"/>
          <a:stretch/>
        </p:blipFill>
        <p:spPr>
          <a:xfrm>
            <a:off x="173520" y="588240"/>
            <a:ext cx="851040" cy="754200"/>
          </a:xfrm>
          <a:prstGeom prst="rect">
            <a:avLst/>
          </a:prstGeom>
          <a:ln w="0">
            <a:noFill/>
          </a:ln>
        </p:spPr>
      </p:pic>
      <p:sp>
        <p:nvSpPr>
          <p:cNvPr id="107" name="CustomShape 6"/>
          <p:cNvSpPr/>
          <p:nvPr/>
        </p:nvSpPr>
        <p:spPr>
          <a:xfrm>
            <a:off x="6140520" y="9593640"/>
            <a:ext cx="857160" cy="8409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08" name="CustomShape 7"/>
          <p:cNvSpPr/>
          <p:nvPr/>
        </p:nvSpPr>
        <p:spPr>
          <a:xfrm>
            <a:off x="6371640" y="8152200"/>
            <a:ext cx="874440" cy="7095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09" name="object 48"/>
          <p:cNvPicPr/>
          <p:nvPr/>
        </p:nvPicPr>
        <p:blipFill>
          <a:blip r:embed="rId9"/>
          <a:stretch/>
        </p:blipFill>
        <p:spPr>
          <a:xfrm>
            <a:off x="6536280" y="8313120"/>
            <a:ext cx="583920" cy="498960"/>
          </a:xfrm>
          <a:prstGeom prst="rect">
            <a:avLst/>
          </a:prstGeom>
          <a:ln w="0">
            <a:noFill/>
          </a:ln>
        </p:spPr>
      </p:pic>
      <p:pic>
        <p:nvPicPr>
          <p:cNvPr id="110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44560" cy="8445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1" name="Table 8"/>
          <p:cNvGraphicFramePr/>
          <p:nvPr>
            <p:extLst>
              <p:ext uri="{D42A27DB-BD31-4B8C-83A1-F6EECF244321}">
                <p14:modId xmlns:p14="http://schemas.microsoft.com/office/powerpoint/2010/main" val="3929852436"/>
              </p:ext>
            </p:extLst>
          </p:nvPr>
        </p:nvGraphicFramePr>
        <p:xfrm>
          <a:off x="447840" y="1733040"/>
          <a:ext cx="6714720" cy="5852160"/>
        </p:xfrm>
        <a:graphic>
          <a:graphicData uri="http://schemas.openxmlformats.org/drawingml/2006/table">
            <a:tbl>
              <a:tblPr/>
              <a:tblGrid>
                <a:gridCol w="907560"/>
                <a:gridCol w="4595400"/>
                <a:gridCol w="1211760"/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м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985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09.09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6. Лепка из мягкого пластилина: «Веселые игрушки» проводит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руководитель Татьяна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Журавлева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7.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Лекция: «МАХ и скидки в магазинах»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проводит руководитель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Татьяна Журавлева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8.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Консультация по мессенджеру МАХ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проводит руководитель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Татьяна 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Журавлева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16-00</a:t>
                      </a:r>
                      <a:endParaRPr lang="ru-RU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93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14.09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9.  Онлайн лекция РО «Знание»: «Угрозы единству 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России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: механизмы противодействия разжиганию межнациональной розни»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                                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10. Онлайн лекция РО «Знание» тема: «Информационная война как элемент гибридной войны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14:00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01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15.09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11. Интеллектуальный час, занятие в клубе: «Скажи деменции нет!» совместное с КЦСОН в </a:t>
                      </a:r>
                      <a:r>
                        <a:rPr lang="ru-RU" sz="1800" b="0" strike="noStrike" spc="-1" dirty="0" err="1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Тюльганском</a:t>
                      </a: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latin typeface="Calibri"/>
                          <a:ea typeface="Microsoft YaHei"/>
                        </a:rPr>
                        <a:t> районе, проводит специалист Людмила Башкирова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15:00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3" name="CustomShape 10"/>
          <p:cNvSpPr/>
          <p:nvPr/>
        </p:nvSpPr>
        <p:spPr>
          <a:xfrm>
            <a:off x="547920" y="8400240"/>
            <a:ext cx="5094720" cy="203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</a:pP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69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69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 err="1">
                <a:solidFill>
                  <a:srgbClr val="FFFFFF"/>
                </a:solidFill>
                <a:latin typeface="Calibri"/>
                <a:ea typeface="DejaVu Sans"/>
              </a:rPr>
              <a:t>Адрес:п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. Тюльган ул. Ленина д. 39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(3532) 98-01-95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ФИО: Журавлева Татьяна Владимировна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CustomShape 9"/>
          <p:cNvSpPr/>
          <p:nvPr/>
        </p:nvSpPr>
        <p:spPr>
          <a:xfrm>
            <a:off x="1176840" y="452160"/>
            <a:ext cx="3972240" cy="143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«ДОЛГОЛЕТИЕ»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Тюльганском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районе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object 1"/>
          <p:cNvPicPr/>
          <p:nvPr/>
        </p:nvPicPr>
        <p:blipFill>
          <a:blip r:embed="rId2"/>
          <a:stretch/>
        </p:blipFill>
        <p:spPr>
          <a:xfrm>
            <a:off x="3012120" y="119160"/>
            <a:ext cx="4422240" cy="1435680"/>
          </a:xfrm>
          <a:prstGeom prst="rect">
            <a:avLst/>
          </a:prstGeom>
          <a:ln w="0">
            <a:noFill/>
          </a:ln>
        </p:spPr>
      </p:pic>
      <p:sp>
        <p:nvSpPr>
          <p:cNvPr id="115" name="CustomShape 8"/>
          <p:cNvSpPr/>
          <p:nvPr/>
        </p:nvSpPr>
        <p:spPr>
          <a:xfrm>
            <a:off x="111240" y="7000200"/>
            <a:ext cx="7323120" cy="3566160"/>
          </a:xfrm>
          <a:custGeom>
            <a:avLst/>
            <a:gdLst>
              <a:gd name="textAreaLeft" fmla="*/ 0 w 7323120"/>
              <a:gd name="textAreaRight" fmla="*/ 7333560 w 7323120"/>
              <a:gd name="textAreaTop" fmla="*/ 0 h 3566160"/>
              <a:gd name="textAreaBottom" fmla="*/ 3576600 h 35661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16" name="object 2"/>
          <p:cNvPicPr/>
          <p:nvPr/>
        </p:nvPicPr>
        <p:blipFill>
          <a:blip r:embed="rId3"/>
          <a:stretch/>
        </p:blipFill>
        <p:spPr>
          <a:xfrm>
            <a:off x="644400" y="8176320"/>
            <a:ext cx="85680" cy="115200"/>
          </a:xfrm>
          <a:prstGeom prst="rect">
            <a:avLst/>
          </a:prstGeom>
          <a:ln w="0">
            <a:noFill/>
          </a:ln>
        </p:spPr>
      </p:pic>
      <p:sp>
        <p:nvSpPr>
          <p:cNvPr id="117" name="CustomShape 11"/>
          <p:cNvSpPr/>
          <p:nvPr/>
        </p:nvSpPr>
        <p:spPr>
          <a:xfrm>
            <a:off x="771480" y="8178120"/>
            <a:ext cx="77040" cy="111960"/>
          </a:xfrm>
          <a:custGeom>
            <a:avLst/>
            <a:gdLst>
              <a:gd name="textAreaLeft" fmla="*/ 0 w 77040"/>
              <a:gd name="textAreaRight" fmla="*/ 87480 w 77040"/>
              <a:gd name="textAreaTop" fmla="*/ 0 h 111960"/>
              <a:gd name="textAreaBottom" fmla="*/ 122400 h 1119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18" name="object 3"/>
          <p:cNvPicPr/>
          <p:nvPr/>
        </p:nvPicPr>
        <p:blipFill>
          <a:blip r:embed="rId4"/>
          <a:stretch/>
        </p:blipFill>
        <p:spPr>
          <a:xfrm>
            <a:off x="888840" y="8176320"/>
            <a:ext cx="274680" cy="115200"/>
          </a:xfrm>
          <a:prstGeom prst="rect">
            <a:avLst/>
          </a:prstGeom>
          <a:ln w="0">
            <a:noFill/>
          </a:ln>
        </p:spPr>
      </p:pic>
      <p:pic>
        <p:nvPicPr>
          <p:cNvPr id="119" name="object 4"/>
          <p:cNvPicPr/>
          <p:nvPr/>
        </p:nvPicPr>
        <p:blipFill>
          <a:blip r:embed="rId5"/>
          <a:stretch/>
        </p:blipFill>
        <p:spPr>
          <a:xfrm>
            <a:off x="1201680" y="8176320"/>
            <a:ext cx="301680" cy="115200"/>
          </a:xfrm>
          <a:prstGeom prst="rect">
            <a:avLst/>
          </a:prstGeom>
          <a:ln w="0">
            <a:noFill/>
          </a:ln>
        </p:spPr>
      </p:pic>
      <p:pic>
        <p:nvPicPr>
          <p:cNvPr id="120" name="object 5"/>
          <p:cNvPicPr/>
          <p:nvPr/>
        </p:nvPicPr>
        <p:blipFill>
          <a:blip r:embed="rId6"/>
          <a:stretch/>
        </p:blipFill>
        <p:spPr>
          <a:xfrm>
            <a:off x="1545480" y="8178120"/>
            <a:ext cx="92520" cy="111600"/>
          </a:xfrm>
          <a:prstGeom prst="rect">
            <a:avLst/>
          </a:prstGeom>
          <a:ln w="0">
            <a:noFill/>
          </a:ln>
        </p:spPr>
      </p:pic>
      <p:pic>
        <p:nvPicPr>
          <p:cNvPr id="121" name="object 6"/>
          <p:cNvPicPr/>
          <p:nvPr/>
        </p:nvPicPr>
        <p:blipFill>
          <a:blip r:embed="rId7"/>
          <a:stretch/>
        </p:blipFill>
        <p:spPr>
          <a:xfrm>
            <a:off x="1679400" y="8178120"/>
            <a:ext cx="95400" cy="113400"/>
          </a:xfrm>
          <a:prstGeom prst="rect">
            <a:avLst/>
          </a:prstGeom>
          <a:ln w="0">
            <a:noFill/>
          </a:ln>
        </p:spPr>
      </p:pic>
      <p:sp>
        <p:nvSpPr>
          <p:cNvPr id="122" name="CustomShape 12"/>
          <p:cNvSpPr/>
          <p:nvPr/>
        </p:nvSpPr>
        <p:spPr>
          <a:xfrm>
            <a:off x="4214520" y="237960"/>
            <a:ext cx="3171960" cy="138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НА СЕНТЯБРЬ 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CustomShape 13"/>
          <p:cNvSpPr/>
          <p:nvPr/>
        </p:nvSpPr>
        <p:spPr>
          <a:xfrm>
            <a:off x="3274200" y="7203240"/>
            <a:ext cx="3723480" cy="98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9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1948680">
              <a:lnSpc>
                <a:spcPct val="112000"/>
              </a:lnSpc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CustomShape 14"/>
          <p:cNvSpPr/>
          <p:nvPr/>
        </p:nvSpPr>
        <p:spPr>
          <a:xfrm>
            <a:off x="6123240" y="8786520"/>
            <a:ext cx="975600" cy="74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6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6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" name="object 7"/>
          <p:cNvPicPr/>
          <p:nvPr/>
        </p:nvPicPr>
        <p:blipFill>
          <a:blip r:embed="rId8"/>
          <a:stretch/>
        </p:blipFill>
        <p:spPr>
          <a:xfrm>
            <a:off x="259560" y="525960"/>
            <a:ext cx="903960" cy="806040"/>
          </a:xfrm>
          <a:prstGeom prst="rect">
            <a:avLst/>
          </a:prstGeom>
          <a:ln w="0">
            <a:noFill/>
          </a:ln>
        </p:spPr>
      </p:pic>
      <p:sp>
        <p:nvSpPr>
          <p:cNvPr id="126" name="CustomShape 15"/>
          <p:cNvSpPr/>
          <p:nvPr/>
        </p:nvSpPr>
        <p:spPr>
          <a:xfrm>
            <a:off x="6140520" y="9593640"/>
            <a:ext cx="857160" cy="8409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127" name="CustomShape 16"/>
          <p:cNvSpPr/>
          <p:nvPr/>
        </p:nvSpPr>
        <p:spPr>
          <a:xfrm>
            <a:off x="6047640" y="7937640"/>
            <a:ext cx="797760" cy="797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128" name="object 8"/>
          <p:cNvPicPr/>
          <p:nvPr/>
        </p:nvPicPr>
        <p:blipFill>
          <a:blip r:embed="rId9"/>
          <a:stretch/>
        </p:blipFill>
        <p:spPr>
          <a:xfrm>
            <a:off x="6162120" y="8141760"/>
            <a:ext cx="583920" cy="498960"/>
          </a:xfrm>
          <a:prstGeom prst="rect">
            <a:avLst/>
          </a:prstGeom>
          <a:ln w="0">
            <a:noFill/>
          </a:ln>
        </p:spPr>
      </p:pic>
      <p:pic>
        <p:nvPicPr>
          <p:cNvPr id="129" name="Рисунок 1"/>
          <p:cNvPicPr/>
          <p:nvPr/>
        </p:nvPicPr>
        <p:blipFill>
          <a:blip r:embed="rId10"/>
          <a:stretch/>
        </p:blipFill>
        <p:spPr>
          <a:xfrm>
            <a:off x="6153120" y="9577080"/>
            <a:ext cx="844560" cy="8445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0" name="Table 1"/>
          <p:cNvGraphicFramePr/>
          <p:nvPr>
            <p:extLst>
              <p:ext uri="{D42A27DB-BD31-4B8C-83A1-F6EECF244321}">
                <p14:modId xmlns:p14="http://schemas.microsoft.com/office/powerpoint/2010/main" val="791298968"/>
              </p:ext>
            </p:extLst>
          </p:nvPr>
        </p:nvGraphicFramePr>
        <p:xfrm>
          <a:off x="644400" y="1724400"/>
          <a:ext cx="6575040" cy="5577840"/>
        </p:xfrm>
        <a:graphic>
          <a:graphicData uri="http://schemas.openxmlformats.org/drawingml/2006/table">
            <a:tbl>
              <a:tblPr/>
              <a:tblGrid>
                <a:gridCol w="888120"/>
                <a:gridCol w="4571640"/>
                <a:gridCol w="1115280"/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089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17.09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12.  Школа медицинского здоровья «Альцгеймер атакует» встреча с </a:t>
                      </a:r>
                      <a:r>
                        <a:rPr lang="ru-RU" sz="1800" b="0" strike="noStrike" spc="-1" dirty="0" err="1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врачем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-терапевтом Ариной </a:t>
                      </a:r>
                      <a:r>
                        <a:rPr lang="ru-RU" sz="1800" b="0" strike="noStrike" spc="-1" dirty="0" err="1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Худайбердиной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, на базе центральной районной библиотеки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134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21.09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24.09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13.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Когнитивная зарядка, мемо-шахматы занятие в клубе: «Скажи деменции нет!» совместное с КЦСОН в </a:t>
                      </a:r>
                      <a:r>
                        <a:rPr lang="ru-RU" sz="1800" b="0" strike="noStrike" spc="-1" dirty="0" err="1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Тюльганском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 районе, проводит Людмила Башкирова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14.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Скандинавская ходьба: «Спортивные старты» совместное с Советом Ветеранов на стадионе «Восход», проводит 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активист Павел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Гаврилов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14-00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smtClean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28.09 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15. 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Microsoft YaHei"/>
                        </a:rPr>
                        <a:t>Оригами, занятие в клубе: «Скажи деменции нет!» совместное с КЦСОН в Тюльганском районе, проводит Людмила Башкирова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32" name="CustomShape 18"/>
          <p:cNvSpPr/>
          <p:nvPr/>
        </p:nvSpPr>
        <p:spPr>
          <a:xfrm>
            <a:off x="547920" y="8400240"/>
            <a:ext cx="5094720" cy="203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69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Адрес:п. Тюльган ул. Ленина д. 39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(3532) 98-01-95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ФИО: Журавлева Татьяна Владимировна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CustomShape 9"/>
          <p:cNvSpPr/>
          <p:nvPr/>
        </p:nvSpPr>
        <p:spPr>
          <a:xfrm>
            <a:off x="1176840" y="452160"/>
            <a:ext cx="3972240" cy="143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«ДОЛГОЛЕТИЕ»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lang="ru-RU" sz="18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Тюльганском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районе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</TotalTime>
  <Words>532</Words>
  <Application>Microsoft Office PowerPoint</Application>
  <PresentationFormat>Произвольный</PresentationFormat>
  <Paragraphs>108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2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Белова Юлия Викторовна</cp:lastModifiedBy>
  <cp:revision>124</cp:revision>
  <cp:lastPrinted>2026-07-22T12:08:51Z</cp:lastPrinted>
  <dcterms:created xsi:type="dcterms:W3CDTF">2025-11-06T11:20:25Z</dcterms:created>
  <dcterms:modified xsi:type="dcterms:W3CDTF">2026-08-31T04:56:09Z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2025-11-06T00:00:00Z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3</vt:i4>
  </property>
</Properties>
</file>