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object 33"/>
          <p:cNvPicPr/>
          <p:nvPr/>
        </p:nvPicPr>
        <p:blipFill>
          <a:blip r:embed="rId2"/>
          <a:stretch/>
        </p:blipFill>
        <p:spPr>
          <a:xfrm>
            <a:off x="3504960" y="108000"/>
            <a:ext cx="3930840" cy="1462320"/>
          </a:xfrm>
          <a:prstGeom prst="rect">
            <a:avLst/>
          </a:prstGeom>
          <a:ln w="0"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110160" y="7194240"/>
            <a:ext cx="7324560" cy="3374640"/>
          </a:xfrm>
          <a:custGeom>
            <a:avLst/>
            <a:gdLst>
              <a:gd name="textAreaLeft" fmla="*/ 0 w 7324560"/>
              <a:gd name="textAreaRight" fmla="*/ 7333560 w 7324560"/>
              <a:gd name="textAreaTop" fmla="*/ 0 h 3374640"/>
              <a:gd name="textAreaBottom" fmla="*/ 3382920 h 3374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78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7120" cy="116640"/>
          </a:xfrm>
          <a:prstGeom prst="rect">
            <a:avLst/>
          </a:prstGeom>
          <a:ln w="0">
            <a:noFill/>
          </a:ln>
        </p:spPr>
      </p:pic>
      <p:sp>
        <p:nvSpPr>
          <p:cNvPr id="79" name="CustomShape 2"/>
          <p:cNvSpPr/>
          <p:nvPr/>
        </p:nvSpPr>
        <p:spPr>
          <a:xfrm>
            <a:off x="771480" y="8178120"/>
            <a:ext cx="78480" cy="113400"/>
          </a:xfrm>
          <a:custGeom>
            <a:avLst/>
            <a:gdLst>
              <a:gd name="textAreaLeft" fmla="*/ 0 w 78480"/>
              <a:gd name="textAreaRight" fmla="*/ 87480 w 78480"/>
              <a:gd name="textAreaTop" fmla="*/ 0 h 113400"/>
              <a:gd name="textAreaBottom" fmla="*/ 122400 h 11340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80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6120" cy="116640"/>
          </a:xfrm>
          <a:prstGeom prst="rect">
            <a:avLst/>
          </a:prstGeom>
          <a:ln w="0">
            <a:noFill/>
          </a:ln>
        </p:spPr>
      </p:pic>
      <p:pic>
        <p:nvPicPr>
          <p:cNvPr id="81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3120" cy="116640"/>
          </a:xfrm>
          <a:prstGeom prst="rect">
            <a:avLst/>
          </a:prstGeom>
          <a:ln w="0">
            <a:noFill/>
          </a:ln>
        </p:spPr>
      </p:pic>
      <p:pic>
        <p:nvPicPr>
          <p:cNvPr id="82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960" cy="113040"/>
          </a:xfrm>
          <a:prstGeom prst="rect">
            <a:avLst/>
          </a:prstGeom>
          <a:ln w="0">
            <a:noFill/>
          </a:ln>
        </p:spPr>
      </p:pic>
      <p:pic>
        <p:nvPicPr>
          <p:cNvPr id="83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840" cy="114840"/>
          </a:xfrm>
          <a:prstGeom prst="rect">
            <a:avLst/>
          </a:prstGeom>
          <a:ln w="0">
            <a:noFill/>
          </a:ln>
        </p:spPr>
      </p:pic>
      <p:sp>
        <p:nvSpPr>
          <p:cNvPr id="84" name="CustomShape 3"/>
          <p:cNvSpPr/>
          <p:nvPr/>
        </p:nvSpPr>
        <p:spPr>
          <a:xfrm>
            <a:off x="4698720" y="219960"/>
            <a:ext cx="2779920" cy="115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 НА август 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CustomShape 4"/>
          <p:cNvSpPr/>
          <p:nvPr/>
        </p:nvSpPr>
        <p:spPr>
          <a:xfrm>
            <a:off x="3609146" y="7540229"/>
            <a:ext cx="3534120" cy="912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9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CustomShape 5"/>
          <p:cNvSpPr/>
          <p:nvPr/>
        </p:nvSpPr>
        <p:spPr>
          <a:xfrm>
            <a:off x="6123240" y="8786520"/>
            <a:ext cx="977040" cy="74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7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7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object 49"/>
          <p:cNvPicPr/>
          <p:nvPr/>
        </p:nvPicPr>
        <p:blipFill>
          <a:blip r:embed="rId8"/>
          <a:stretch/>
        </p:blipFill>
        <p:spPr>
          <a:xfrm>
            <a:off x="172440" y="526320"/>
            <a:ext cx="1031040" cy="941040"/>
          </a:xfrm>
          <a:prstGeom prst="rect">
            <a:avLst/>
          </a:prstGeom>
          <a:ln w="0">
            <a:noFill/>
          </a:ln>
        </p:spPr>
      </p:pic>
      <p:sp>
        <p:nvSpPr>
          <p:cNvPr id="88" name="CustomShape 6"/>
          <p:cNvSpPr/>
          <p:nvPr/>
        </p:nvSpPr>
        <p:spPr>
          <a:xfrm>
            <a:off x="6140520" y="9593640"/>
            <a:ext cx="858600" cy="842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6321600" y="8083080"/>
            <a:ext cx="799200" cy="803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0" name="object 48"/>
          <p:cNvPicPr/>
          <p:nvPr/>
        </p:nvPicPr>
        <p:blipFill>
          <a:blip r:embed="rId9"/>
          <a:stretch/>
        </p:blipFill>
        <p:spPr>
          <a:xfrm>
            <a:off x="6476040" y="8236800"/>
            <a:ext cx="585360" cy="50040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6000" cy="846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2" name="Table 8"/>
          <p:cNvGraphicFramePr/>
          <p:nvPr>
            <p:extLst>
              <p:ext uri="{D42A27DB-BD31-4B8C-83A1-F6EECF244321}">
                <p14:modId xmlns:p14="http://schemas.microsoft.com/office/powerpoint/2010/main" val="2457851035"/>
              </p:ext>
            </p:extLst>
          </p:nvPr>
        </p:nvGraphicFramePr>
        <p:xfrm>
          <a:off x="658800" y="1661040"/>
          <a:ext cx="6802560" cy="5852160"/>
        </p:xfrm>
        <a:graphic>
          <a:graphicData uri="http://schemas.openxmlformats.org/drawingml/2006/table">
            <a:tbl>
              <a:tblPr/>
              <a:tblGrid>
                <a:gridCol w="774584"/>
                <a:gridCol w="5140411"/>
                <a:gridCol w="887565"/>
              </a:tblGrid>
              <a:tr h="617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8374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05.08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1. Лекция: «О соблюдении ПДД» проводит инспектор ГИБДД Малахов А.А.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2. Помощь СВО «По зову сердца!»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noFill/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920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06.08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3. Экологическая экскурсия «Живи родник, живи!» Выездное мероприятие совместно с «КЦСОН»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4. Конкурс «Удивительные наряды в русском стиле» - совместно с Советом ветеранов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11:00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932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5. Занятие по разгадыванию кроссвордов «Я знаю всё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!»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(Проводят посетители центра).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6. Урок по гражданской обороне и пожарной безопасности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(Проводит руководитель клиентской службы Мартынова О.Н.)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7. Консультация по вопросам перерасчета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пенсии, мессенджеру МАХ (Проводит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руководитель клиентской службы Мартынова О.Н.)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8. Шахматный турнир между участниками ЦОСП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9. Помощь СВО «По зову сердца»!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noFill/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93" name="CustomShape 9"/>
          <p:cNvSpPr/>
          <p:nvPr/>
        </p:nvSpPr>
        <p:spPr>
          <a:xfrm>
            <a:off x="1176840" y="452160"/>
            <a:ext cx="3973680" cy="143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«Ваш опыт-наша сила!»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Шарлыкском районе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CustomShape 10"/>
          <p:cNvSpPr/>
          <p:nvPr/>
        </p:nvSpPr>
        <p:spPr>
          <a:xfrm>
            <a:off x="372960" y="8599320"/>
            <a:ext cx="5096160" cy="1847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32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endParaRPr lang="ru-RU" sz="10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 контакты: 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с. Шарлык ул. Калининская д. 64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номер: 89198464158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ФИО: Мартынова Ольга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object 33"/>
          <p:cNvPicPr/>
          <p:nvPr/>
        </p:nvPicPr>
        <p:blipFill>
          <a:blip r:embed="rId2"/>
          <a:stretch/>
        </p:blipFill>
        <p:spPr>
          <a:xfrm>
            <a:off x="3375360" y="340200"/>
            <a:ext cx="3974400" cy="1271520"/>
          </a:xfrm>
          <a:prstGeom prst="rect">
            <a:avLst/>
          </a:prstGeom>
          <a:ln w="0">
            <a:noFill/>
          </a:ln>
        </p:spPr>
      </p:pic>
      <p:sp>
        <p:nvSpPr>
          <p:cNvPr id="96" name="CustomShape 1"/>
          <p:cNvSpPr/>
          <p:nvPr/>
        </p:nvSpPr>
        <p:spPr>
          <a:xfrm>
            <a:off x="111240" y="7000200"/>
            <a:ext cx="7324560" cy="3567600"/>
          </a:xfrm>
          <a:custGeom>
            <a:avLst/>
            <a:gdLst>
              <a:gd name="textAreaLeft" fmla="*/ 0 w 7324560"/>
              <a:gd name="textAreaRight" fmla="*/ 7333560 w 7324560"/>
              <a:gd name="textAreaTop" fmla="*/ 0 h 3567600"/>
              <a:gd name="textAreaBottom" fmla="*/ 3576600 h 356760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7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7120" cy="116640"/>
          </a:xfrm>
          <a:prstGeom prst="rect">
            <a:avLst/>
          </a:prstGeom>
          <a:ln w="0">
            <a:noFill/>
          </a:ln>
        </p:spPr>
      </p:pic>
      <p:sp>
        <p:nvSpPr>
          <p:cNvPr id="98" name="CustomShape 2"/>
          <p:cNvSpPr/>
          <p:nvPr/>
        </p:nvSpPr>
        <p:spPr>
          <a:xfrm>
            <a:off x="771480" y="8178120"/>
            <a:ext cx="78480" cy="113400"/>
          </a:xfrm>
          <a:custGeom>
            <a:avLst/>
            <a:gdLst>
              <a:gd name="textAreaLeft" fmla="*/ 0 w 78480"/>
              <a:gd name="textAreaRight" fmla="*/ 87480 w 78480"/>
              <a:gd name="textAreaTop" fmla="*/ 0 h 113400"/>
              <a:gd name="textAreaBottom" fmla="*/ 122400 h 113400"/>
            </a:gdLst>
            <a:ahLst/>
            <a:cxnLst/>
            <a:rect l="textAreaLeft" t="textAreaTop" r="textAreaRight" b="textAreaBottom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99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6120" cy="116640"/>
          </a:xfrm>
          <a:prstGeom prst="rect">
            <a:avLst/>
          </a:prstGeom>
          <a:ln w="0">
            <a:noFill/>
          </a:ln>
        </p:spPr>
      </p:pic>
      <p:pic>
        <p:nvPicPr>
          <p:cNvPr id="100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3120" cy="116640"/>
          </a:xfrm>
          <a:prstGeom prst="rect">
            <a:avLst/>
          </a:prstGeom>
          <a:ln w="0">
            <a:noFill/>
          </a:ln>
        </p:spPr>
      </p:pic>
      <p:pic>
        <p:nvPicPr>
          <p:cNvPr id="101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3960" cy="113040"/>
          </a:xfrm>
          <a:prstGeom prst="rect">
            <a:avLst/>
          </a:prstGeom>
          <a:ln w="0">
            <a:noFill/>
          </a:ln>
        </p:spPr>
      </p:pic>
      <p:pic>
        <p:nvPicPr>
          <p:cNvPr id="102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6840" cy="114840"/>
          </a:xfrm>
          <a:prstGeom prst="rect">
            <a:avLst/>
          </a:prstGeom>
          <a:ln w="0">
            <a:noFill/>
          </a:ln>
        </p:spPr>
      </p:pic>
      <p:sp>
        <p:nvSpPr>
          <p:cNvPr id="103" name="CustomShape 3"/>
          <p:cNvSpPr/>
          <p:nvPr/>
        </p:nvSpPr>
        <p:spPr>
          <a:xfrm>
            <a:off x="4655880" y="354240"/>
            <a:ext cx="277992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 НА ИЮНЬ 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CustomShape 4"/>
          <p:cNvSpPr/>
          <p:nvPr/>
        </p:nvSpPr>
        <p:spPr>
          <a:xfrm>
            <a:off x="3613500" y="7540740"/>
            <a:ext cx="3724920" cy="82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9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 indent="1948680">
              <a:lnSpc>
                <a:spcPct val="112000"/>
              </a:lnSpc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CustomShape 5"/>
          <p:cNvSpPr/>
          <p:nvPr/>
        </p:nvSpPr>
        <p:spPr>
          <a:xfrm>
            <a:off x="6123240" y="8786520"/>
            <a:ext cx="977040" cy="74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7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72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0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6" name="object 49"/>
          <p:cNvPicPr/>
          <p:nvPr/>
        </p:nvPicPr>
        <p:blipFill>
          <a:blip r:embed="rId8"/>
          <a:stretch/>
        </p:blipFill>
        <p:spPr>
          <a:xfrm>
            <a:off x="173520" y="588240"/>
            <a:ext cx="852480" cy="755640"/>
          </a:xfrm>
          <a:prstGeom prst="rect">
            <a:avLst/>
          </a:prstGeom>
          <a:ln w="0">
            <a:noFill/>
          </a:ln>
        </p:spPr>
      </p:pic>
      <p:sp>
        <p:nvSpPr>
          <p:cNvPr id="107" name="CustomShape 6"/>
          <p:cNvSpPr/>
          <p:nvPr/>
        </p:nvSpPr>
        <p:spPr>
          <a:xfrm>
            <a:off x="6140520" y="9593640"/>
            <a:ext cx="858600" cy="842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08" name="CustomShape 7"/>
          <p:cNvSpPr/>
          <p:nvPr/>
        </p:nvSpPr>
        <p:spPr>
          <a:xfrm>
            <a:off x="6383880" y="8015400"/>
            <a:ext cx="875880" cy="711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09" name="object 48"/>
          <p:cNvPicPr/>
          <p:nvPr/>
        </p:nvPicPr>
        <p:blipFill>
          <a:blip r:embed="rId9"/>
          <a:stretch/>
        </p:blipFill>
        <p:spPr>
          <a:xfrm>
            <a:off x="6555240" y="8176320"/>
            <a:ext cx="585360" cy="500400"/>
          </a:xfrm>
          <a:prstGeom prst="rect">
            <a:avLst/>
          </a:prstGeom>
          <a:ln w="0">
            <a:noFill/>
          </a:ln>
        </p:spPr>
      </p:pic>
      <p:pic>
        <p:nvPicPr>
          <p:cNvPr id="110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6000" cy="8460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1" name="Table 8"/>
          <p:cNvGraphicFramePr/>
          <p:nvPr>
            <p:extLst>
              <p:ext uri="{D42A27DB-BD31-4B8C-83A1-F6EECF244321}">
                <p14:modId xmlns:p14="http://schemas.microsoft.com/office/powerpoint/2010/main" val="3196684735"/>
              </p:ext>
            </p:extLst>
          </p:nvPr>
        </p:nvGraphicFramePr>
        <p:xfrm>
          <a:off x="545040" y="1757880"/>
          <a:ext cx="6714720" cy="5850720"/>
        </p:xfrm>
        <a:graphic>
          <a:graphicData uri="http://schemas.openxmlformats.org/drawingml/2006/table">
            <a:tbl>
              <a:tblPr/>
              <a:tblGrid>
                <a:gridCol w="907560"/>
                <a:gridCol w="4595400"/>
                <a:gridCol w="1211760"/>
              </a:tblGrid>
              <a:tr h="611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148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19.08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10. Медовый, Яблочный и Ореховый </a:t>
                      </a:r>
                      <a:r>
                        <a:rPr lang="ru-RU" sz="1800" b="0" strike="noStrike" spc="-1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Спас -</a:t>
                      </a: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почему так назвали праздники и при чём тут Бог. Разбираемся с сотрудниками библиотеки.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11. Традиционная работа по плетению снайперских накидок и нашлемников.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12. Викторина: «Флаг России – наша гордость»! проводит (Мартынова О.Н.)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518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24.08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13. Лекция РО Знание: «Правила безопасности в киберпространстве».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14. Лекция РО Знание: «Цифровой след госслужащего: риски и управление репутацией».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  <a:tr h="1406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26.08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15. Подготовка композиции из живых цветов, своими руками.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Microsoft YaHei"/>
                          <a:cs typeface="Times New Roman" panose="02020603050405020304" pitchFamily="18" charset="0"/>
                        </a:rPr>
                        <a:t>16.Участие в общерайонном мероприятии «Фестиваль цветов»!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11-00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17:00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112" name="CustomShape 9"/>
          <p:cNvSpPr/>
          <p:nvPr/>
        </p:nvSpPr>
        <p:spPr>
          <a:xfrm>
            <a:off x="1013040" y="589680"/>
            <a:ext cx="3192480" cy="119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СТАРШЕГО ПОКОЛЕНИЯ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«Ваш опыт-наша сила!»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в Шарлыкском районе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CustomShape 10"/>
          <p:cNvSpPr/>
          <p:nvPr/>
        </p:nvSpPr>
        <p:spPr>
          <a:xfrm>
            <a:off x="547920" y="8400240"/>
            <a:ext cx="5096160" cy="2035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</a:pP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44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69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 контакты: 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с. Шарлык ул. Калининская д. 64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номер: 89198464158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75000"/>
              </a:lnSpc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ФИО: Мартынова Ольга Николаевна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</TotalTime>
  <Words>384</Words>
  <Application>Microsoft Office PowerPoint</Application>
  <PresentationFormat>Произвольный</PresentationFormat>
  <Paragraphs>75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109</cp:revision>
  <cp:lastPrinted>2026-07-22T11:56:26Z</cp:lastPrinted>
  <dcterms:created xsi:type="dcterms:W3CDTF">2025-11-06T11:20:25Z</dcterms:created>
  <dcterms:modified xsi:type="dcterms:W3CDTF">2026-07-23T06:01:11Z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2025-11-06T00:00:00Z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2</vt:i4>
  </property>
</Properties>
</file>