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1560" cy="146304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0160" y="7194240"/>
            <a:ext cx="7325280" cy="3375360"/>
          </a:xfrm>
          <a:custGeom>
            <a:avLst/>
            <a:gdLst>
              <a:gd name="textAreaLeft" fmla="*/ 0 w 7325280"/>
              <a:gd name="textAreaRight" fmla="*/ 7333560 w 7325280"/>
              <a:gd name="textAreaTop" fmla="*/ 0 h 3375360"/>
              <a:gd name="textAreaBottom" fmla="*/ 3382920 h 3375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7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840" cy="11736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79200" cy="114120"/>
          </a:xfrm>
          <a:custGeom>
            <a:avLst/>
            <a:gdLst>
              <a:gd name="textAreaLeft" fmla="*/ 0 w 79200"/>
              <a:gd name="textAreaRight" fmla="*/ 87480 w 79200"/>
              <a:gd name="textAreaTop" fmla="*/ 0 h 114120"/>
              <a:gd name="textAreaBottom" fmla="*/ 122400 h 1141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8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840" cy="117360"/>
          </a:xfrm>
          <a:prstGeom prst="rect">
            <a:avLst/>
          </a:prstGeom>
          <a:ln w="0">
            <a:noFill/>
          </a:ln>
        </p:spPr>
      </p:pic>
      <p:pic>
        <p:nvPicPr>
          <p:cNvPr id="8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840" cy="11736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680" cy="1137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560" cy="11556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698720" y="219960"/>
            <a:ext cx="2780640" cy="115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ИЮЛЬ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2985120" y="7439400"/>
            <a:ext cx="3534840" cy="913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6123240" y="8786520"/>
            <a:ext cx="977760" cy="74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1760" cy="941760"/>
          </a:xfrm>
          <a:prstGeom prst="rect">
            <a:avLst/>
          </a:prstGeom>
          <a:ln w="0"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6140520" y="9593640"/>
            <a:ext cx="859320" cy="843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321600" y="8083080"/>
            <a:ext cx="799920" cy="804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0" name="object 48"/>
          <p:cNvPicPr/>
          <p:nvPr/>
        </p:nvPicPr>
        <p:blipFill>
          <a:blip r:embed="rId9"/>
          <a:stretch/>
        </p:blipFill>
        <p:spPr>
          <a:xfrm>
            <a:off x="6476040" y="8236800"/>
            <a:ext cx="586080" cy="501120"/>
          </a:xfrm>
          <a:prstGeom prst="rect">
            <a:avLst/>
          </a:prstGeom>
          <a:ln w="0">
            <a:noFill/>
          </a:ln>
        </p:spPr>
      </p:pic>
      <p:pic>
        <p:nvPicPr>
          <p:cNvPr id="91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6720" cy="846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Table 8"/>
          <p:cNvGraphicFramePr/>
          <p:nvPr/>
        </p:nvGraphicFramePr>
        <p:xfrm>
          <a:off x="658800" y="1661040"/>
          <a:ext cx="6802560" cy="5577840"/>
        </p:xfrm>
        <a:graphic>
          <a:graphicData uri="http://schemas.openxmlformats.org/drawingml/2006/table">
            <a:tbl>
              <a:tblPr/>
              <a:tblGrid>
                <a:gridCol w="843840"/>
                <a:gridCol w="4818960"/>
                <a:gridCol w="1139760"/>
              </a:tblGrid>
              <a:tr h="617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249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01.07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Лекция: «Здоровый образ жизни» консультация медицинского работника Стрельниковой Татьяны Вячеславовны.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Традиционная работа по плетению снайперских накидок и нашлемников.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920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07.07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3. Сбор трав на роднике  для участников СВО.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4.Информационно-развлекательный час: «Две судьбы-одна любовь: История святых Петра и Февронии» проводят сотрудники библиотеки.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932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15.07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5. Консультация: «Вопросы пенсионного и социального обеспечения». Проводит главный специалист-эксперт Чарикова М.Н.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6. Консультация: «Возможности сетевого мессенджера МАХ». Проводит главный специалист-эксперт Чарикова М.Н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7. Плетение снайперских накидок и нашлемников для участников СВО.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93" name="CustomShape 9"/>
          <p:cNvSpPr/>
          <p:nvPr/>
        </p:nvSpPr>
        <p:spPr>
          <a:xfrm>
            <a:off x="1176840" y="452160"/>
            <a:ext cx="3974400" cy="1434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«Ваш опыт-наша сила!»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Шарлыкском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372960" y="8599320"/>
            <a:ext cx="5096880" cy="184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 Калининская д. 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Ольга Николаевна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object 33"/>
          <p:cNvPicPr/>
          <p:nvPr/>
        </p:nvPicPr>
        <p:blipFill>
          <a:blip r:embed="rId2"/>
          <a:stretch/>
        </p:blipFill>
        <p:spPr>
          <a:xfrm>
            <a:off x="3375360" y="340200"/>
            <a:ext cx="3975120" cy="127224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111240" y="7000200"/>
            <a:ext cx="7325280" cy="3568320"/>
          </a:xfrm>
          <a:custGeom>
            <a:avLst/>
            <a:gdLst>
              <a:gd name="textAreaLeft" fmla="*/ 0 w 7325280"/>
              <a:gd name="textAreaRight" fmla="*/ 7333560 w 7325280"/>
              <a:gd name="textAreaTop" fmla="*/ 0 h 3568320"/>
              <a:gd name="textAreaBottom" fmla="*/ 3576600 h 35683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840" cy="117360"/>
          </a:xfrm>
          <a:prstGeom prst="rect">
            <a:avLst/>
          </a:prstGeom>
          <a:ln w="0">
            <a:noFill/>
          </a:ln>
        </p:spPr>
      </p:pic>
      <p:sp>
        <p:nvSpPr>
          <p:cNvPr id="98" name="CustomShape 2"/>
          <p:cNvSpPr/>
          <p:nvPr/>
        </p:nvSpPr>
        <p:spPr>
          <a:xfrm>
            <a:off x="771480" y="8178120"/>
            <a:ext cx="79200" cy="114120"/>
          </a:xfrm>
          <a:custGeom>
            <a:avLst/>
            <a:gdLst>
              <a:gd name="textAreaLeft" fmla="*/ 0 w 79200"/>
              <a:gd name="textAreaRight" fmla="*/ 87480 w 79200"/>
              <a:gd name="textAreaTop" fmla="*/ 0 h 114120"/>
              <a:gd name="textAreaBottom" fmla="*/ 122400 h 1141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840" cy="11736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840" cy="11736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680" cy="11376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560" cy="115560"/>
          </a:xfrm>
          <a:prstGeom prst="rect">
            <a:avLst/>
          </a:prstGeom>
          <a:ln w="0"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4655880" y="354240"/>
            <a:ext cx="2780640" cy="120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397680" y="7490520"/>
            <a:ext cx="372564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6123240" y="8786520"/>
            <a:ext cx="977760" cy="74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object 49"/>
          <p:cNvPicPr/>
          <p:nvPr/>
        </p:nvPicPr>
        <p:blipFill>
          <a:blip r:embed="rId8"/>
          <a:stretch/>
        </p:blipFill>
        <p:spPr>
          <a:xfrm>
            <a:off x="173520" y="588240"/>
            <a:ext cx="853200" cy="756360"/>
          </a:xfrm>
          <a:prstGeom prst="rect">
            <a:avLst/>
          </a:prstGeom>
          <a:ln w="0">
            <a:noFill/>
          </a:ln>
        </p:spPr>
      </p:pic>
      <p:sp>
        <p:nvSpPr>
          <p:cNvPr id="107" name="CustomShape 6"/>
          <p:cNvSpPr/>
          <p:nvPr/>
        </p:nvSpPr>
        <p:spPr>
          <a:xfrm>
            <a:off x="6140520" y="9593640"/>
            <a:ext cx="859320" cy="843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8" name="CustomShape 7"/>
          <p:cNvSpPr/>
          <p:nvPr/>
        </p:nvSpPr>
        <p:spPr>
          <a:xfrm>
            <a:off x="6383880" y="8015400"/>
            <a:ext cx="876600" cy="711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09" name="object 48"/>
          <p:cNvPicPr/>
          <p:nvPr/>
        </p:nvPicPr>
        <p:blipFill>
          <a:blip r:embed="rId9"/>
          <a:stretch/>
        </p:blipFill>
        <p:spPr>
          <a:xfrm>
            <a:off x="6555240" y="8176320"/>
            <a:ext cx="586080" cy="501120"/>
          </a:xfrm>
          <a:prstGeom prst="rect">
            <a:avLst/>
          </a:prstGeom>
          <a:ln w="0">
            <a:noFill/>
          </a:ln>
        </p:spPr>
      </p:pic>
      <p:pic>
        <p:nvPicPr>
          <p:cNvPr id="110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6720" cy="846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1" name="Table 8"/>
          <p:cNvGraphicFramePr/>
          <p:nvPr>
            <p:extLst>
              <p:ext uri="{D42A27DB-BD31-4B8C-83A1-F6EECF244321}">
                <p14:modId xmlns:p14="http://schemas.microsoft.com/office/powerpoint/2010/main" val="2082829517"/>
              </p:ext>
            </p:extLst>
          </p:nvPr>
        </p:nvGraphicFramePr>
        <p:xfrm>
          <a:off x="546120" y="2200680"/>
          <a:ext cx="6714720" cy="6126480"/>
        </p:xfrm>
        <a:graphic>
          <a:graphicData uri="http://schemas.openxmlformats.org/drawingml/2006/table">
            <a:tbl>
              <a:tblPr/>
              <a:tblGrid>
                <a:gridCol w="907560"/>
                <a:gridCol w="4595400"/>
                <a:gridCol w="1211760"/>
              </a:tblGrid>
              <a:tr h="611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14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22.07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8. Лекция: «Безопасность в социальных сетях, финансовое мошенничество» проводит сотрудник МВД Чесноков Дмитрий Васильевич.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9. Традиционная работ по плетению снайперских накидок и нашлемников.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518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28.07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10. РГО «Знание» лекция: «Цивилизация России: уникальные черты и факторы исторического развития».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11. РГО «Знание» лекция: «Российская культура: </a:t>
                      </a:r>
                      <a:r>
                        <a:rPr lang="ru-RU" sz="18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искуство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и традиции как инструмент».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406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29.07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12. Настольные игры: шашки, шахматы.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13.Конкурс «Лучшее семейное фото на природе».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14. Литературный час «Мы едины!», посвященный году единства народов России. Проводит руководитель КС Мартынова О.Н.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12" name="CustomShape 9"/>
          <p:cNvSpPr/>
          <p:nvPr/>
        </p:nvSpPr>
        <p:spPr>
          <a:xfrm>
            <a:off x="1013040" y="589680"/>
            <a:ext cx="3193200" cy="1192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«Ваш опыт-наша сила!»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Шарлыкском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0"/>
          <p:cNvSpPr/>
          <p:nvPr/>
        </p:nvSpPr>
        <p:spPr>
          <a:xfrm>
            <a:off x="547920" y="8400240"/>
            <a:ext cx="5096880" cy="2036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 Калининская д. 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Ольга Николаевна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</TotalTime>
  <Words>366</Words>
  <Application>Microsoft Office PowerPoint</Application>
  <PresentationFormat>Произвольный</PresentationFormat>
  <Paragraphs>75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104</cp:revision>
  <cp:lastPrinted>2026-04-27T11:29:18Z</cp:lastPrinted>
  <dcterms:created xsi:type="dcterms:W3CDTF">2025-11-06T11:20:25Z</dcterms:created>
  <dcterms:modified xsi:type="dcterms:W3CDTF">2026-06-29T06:05:33Z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2</vt:i4>
  </property>
</Properties>
</file>