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725527"/>
              </p:ext>
            </p:extLst>
          </p:nvPr>
        </p:nvGraphicFramePr>
        <p:xfrm>
          <a:off x="349250" y="2077881"/>
          <a:ext cx="7000899" cy="4924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3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94524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87012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2454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1597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457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Пенсионная грамотность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457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«Знание»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68826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41809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«Знание»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3457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23.01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Встреча с матерями участников СВО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5531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4925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«Рациональное питание»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49258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29.01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Лекция РО «Знание»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141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20</cp:revision>
  <dcterms:created xsi:type="dcterms:W3CDTF">2025-11-06T11:20:25Z</dcterms:created>
  <dcterms:modified xsi:type="dcterms:W3CDTF">2025-12-26T06:36:15Z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