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07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618820, . Горнозаводск, ул.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Гипроцемента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 31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8(34269) 4-23-00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Руководитель клиентской службы: Макаревич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Лариса Михайловна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191197"/>
              </p:ext>
            </p:extLst>
          </p:nvPr>
        </p:nvGraphicFramePr>
        <p:xfrm>
          <a:off x="349250" y="2077881"/>
          <a:ext cx="6790065" cy="4622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141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 группы «Здоровья».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Лекция РО Знание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Индивидуальное консультирование по пенсионным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и социальным вопросам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0623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Лекция РО Знание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Лекция с участием Горнозаводской поликлиники на тему: «Всё про здоровье»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26.01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Тематическая встреча в городской библиотеке посвященная «Дню снятия Блокады Ленинграда»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Лекция РО Знание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113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18</cp:revision>
  <dcterms:created xsi:type="dcterms:W3CDTF">2025-11-06T11:20:25Z</dcterms:created>
  <dcterms:modified xsi:type="dcterms:W3CDTF">2025-12-26T06:29:22Z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