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44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</a:t>
            </a:r>
            <a:r>
              <a:rPr lang="ru-RU" sz="1200" dirty="0">
                <a:solidFill>
                  <a:schemeClr val="bg1"/>
                </a:solidFill>
              </a:rPr>
              <a:t>с. Карагай, ул. К. Маркса, 23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200" dirty="0" smtClean="0">
                <a:solidFill>
                  <a:schemeClr val="bg1"/>
                </a:solidFill>
              </a:rPr>
              <a:t>8(34-297) 3-10-54 </a:t>
            </a:r>
            <a:endParaRPr lang="ru-RU" sz="1200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Суханова Галина Вячеславовна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777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103775"/>
              </p:ext>
            </p:extLst>
          </p:nvPr>
        </p:nvGraphicFramePr>
        <p:xfrm>
          <a:off x="349250" y="2077881"/>
          <a:ext cx="6790065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Посещение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Рождественской сказки на льду «Настоящий Щелкунчик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Посещение виртуального концертного зала. Концертная программа «Новогодний джаз»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19:00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13.01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Т/О «Пульс</a:t>
                      </a:r>
                      <a:r>
                        <a:rPr lang="ru-RU" baseline="0" dirty="0" smtClean="0"/>
                        <a:t>  жизни»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13.01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Т/О «Занимательный</a:t>
                      </a:r>
                      <a:r>
                        <a:rPr lang="ru-RU" baseline="0" dirty="0" smtClean="0"/>
                        <a:t> французский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 14.01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Т/О «Жизнь</a:t>
                      </a:r>
                      <a:r>
                        <a:rPr lang="ru-RU" baseline="0" dirty="0" smtClean="0"/>
                        <a:t> в цвете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 14.01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Т/О «Пульс жизни 2»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 15.01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Т/О «Пульс</a:t>
                      </a:r>
                      <a:r>
                        <a:rPr lang="ru-RU" baseline="0" dirty="0" smtClean="0"/>
                        <a:t> жизни</a:t>
                      </a:r>
                      <a:r>
                        <a:rPr lang="ru-RU" dirty="0" smtClean="0"/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r>
                        <a:rPr lang="ru-RU" baseline="0" dirty="0" smtClean="0"/>
                        <a:t> 16</a:t>
                      </a:r>
                      <a:r>
                        <a:rPr lang="ru-RU" dirty="0" smtClean="0"/>
                        <a:t>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Т/О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«Занимательный французский»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20.01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Т/О «Пульс</a:t>
                      </a:r>
                      <a:r>
                        <a:rPr lang="ru-RU" baseline="0" dirty="0" smtClean="0"/>
                        <a:t> жизни</a:t>
                      </a:r>
                      <a:r>
                        <a:rPr lang="ru-RU" dirty="0" smtClean="0"/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20.01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Т/О «Занимательный</a:t>
                      </a:r>
                      <a:r>
                        <a:rPr lang="ru-RU" baseline="0" dirty="0" smtClean="0"/>
                        <a:t> французский</a:t>
                      </a:r>
                      <a:r>
                        <a:rPr lang="ru-RU" dirty="0" smtClean="0"/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21.01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Т/О «Жизнь</a:t>
                      </a:r>
                      <a:r>
                        <a:rPr lang="ru-RU" baseline="0" dirty="0" smtClean="0"/>
                        <a:t> в цвете</a:t>
                      </a:r>
                      <a:r>
                        <a:rPr lang="ru-RU" dirty="0" smtClean="0"/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Группа 5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7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8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10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11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12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13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14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Пермский край, </a:t>
            </a:r>
            <a:r>
              <a:rPr lang="ru-RU" sz="1200" dirty="0" smtClean="0">
                <a:solidFill>
                  <a:schemeClr val="bg1"/>
                </a:solidFill>
                <a:latin typeface="+mn-lt"/>
              </a:rPr>
              <a:t>с. Карагай, ул. К. Маркса, 23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200" dirty="0" smtClean="0">
                <a:solidFill>
                  <a:schemeClr val="bg1"/>
                </a:solidFill>
              </a:rPr>
              <a:t>8(34-297) 3-10-54 </a:t>
            </a:r>
            <a:endParaRPr lang="ru-RU" sz="12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Суханова Галина Вячеславовна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15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6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7" name="Группа 16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18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19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20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36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7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21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22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34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35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23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32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33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24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25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26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27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28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29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0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31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8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41" name="Рисунок 40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42" name="Таблица 41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093091"/>
              </p:ext>
            </p:extLst>
          </p:nvPr>
        </p:nvGraphicFramePr>
        <p:xfrm>
          <a:off x="349250" y="2077881"/>
          <a:ext cx="6790065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Т/О «Пульс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жизни 2»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Т/О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«Занимательный французский»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22.01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Т/О «Пульс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жизни»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24.01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Посещение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виртуального концертного зала. Концертная программа симфонической музыки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27.01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Т/О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«Пульс жизни»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27.01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Т/О «Занимательный французский»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28.01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Т/О «Жизнь в цвете»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28.01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Т/О «Пульс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жизни 2»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29.01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Т/О «Занимательный французский»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30.01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Вечер памяти </a:t>
                      </a:r>
                      <a:r>
                        <a:rPr lang="ru-RU" dirty="0" err="1" smtClean="0"/>
                        <a:t>Мялицына</a:t>
                      </a:r>
                      <a:r>
                        <a:rPr lang="ru-RU" dirty="0" smtClean="0"/>
                        <a:t> Г.В.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31.01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Посещение виртуального концертного зала. Концертная программа «Маленький принц».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7950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300</Words>
  <Application>Microsoft Office PowerPoint</Application>
  <PresentationFormat>Произвольный</PresentationFormat>
  <Paragraphs>94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ЯНВАРЬ 2026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19</cp:revision>
  <dcterms:created xsi:type="dcterms:W3CDTF">2025-11-06T11:20:25Z</dcterms:created>
  <dcterms:modified xsi:type="dcterms:W3CDTF">2025-12-29T08:40:19Z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