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1" autoAdjust="0"/>
    <p:restoredTop sz="94638" autoAdjust="0"/>
  </p:normalViewPr>
  <p:slideViewPr>
    <p:cSldViewPr>
      <p:cViewPr>
        <p:scale>
          <a:sx n="66" d="100"/>
          <a:sy n="66" d="100"/>
        </p:scale>
        <p:origin x="-3366" y="-1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dirty="0" smtClean="0">
                <a:solidFill>
                  <a:schemeClr val="bg1"/>
                </a:solidFill>
              </a:rPr>
              <a:t>г. </a:t>
            </a:r>
            <a:r>
              <a:rPr lang="ru-RU" sz="1100" dirty="0" err="1" smtClean="0">
                <a:solidFill>
                  <a:schemeClr val="bg1"/>
                </a:solidFill>
              </a:rPr>
              <a:t>Кизел</a:t>
            </a:r>
            <a:r>
              <a:rPr lang="ru-RU" sz="1100" dirty="0" smtClean="0">
                <a:solidFill>
                  <a:schemeClr val="bg1"/>
                </a:solidFill>
              </a:rPr>
              <a:t>, ул. Учебная, 14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000" dirty="0" smtClean="0">
                <a:solidFill>
                  <a:schemeClr val="bg1">
                    <a:lumMod val="95000"/>
                  </a:schemeClr>
                </a:solidFill>
              </a:rPr>
              <a:t>8 (34255) 4-16-69 </a:t>
            </a:r>
            <a:endParaRPr lang="ru-RU" sz="1000" dirty="0">
              <a:solidFill>
                <a:schemeClr val="bg1">
                  <a:lumMod val="95000"/>
                </a:schemeClr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100" dirty="0" err="1" smtClean="0">
                <a:solidFill>
                  <a:schemeClr val="bg1">
                    <a:lumMod val="95000"/>
                  </a:schemeClr>
                </a:solidFill>
              </a:rPr>
              <a:t>Клыгина</a:t>
            </a:r>
            <a:r>
              <a:rPr lang="ru-RU" sz="1100" dirty="0" smtClean="0">
                <a:solidFill>
                  <a:schemeClr val="bg1">
                    <a:lumMod val="95000"/>
                  </a:schemeClr>
                </a:solidFill>
              </a:rPr>
              <a:t> Инна Геннадьевна </a:t>
            </a:r>
            <a:endParaRPr sz="1300" dirty="0">
              <a:solidFill>
                <a:schemeClr val="bg1">
                  <a:lumMod val="9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492102" y="1917675"/>
          <a:ext cx="6786609" cy="5224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5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387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86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86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Посещение вечера отдыха «Рождественские встречи».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123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Посещение выставки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«Ледяная сказка на блюдечке»  Коллекция новогодних ёлочных игрушек и фарфоровой чайной посуды.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1235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 консультирование по правовым, пенсионным и социальным вопросам. 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864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Обучение навыкам </a:t>
                      </a:r>
                      <a:r>
                        <a:rPr lang="ru-RU" smtClean="0"/>
                        <a:t>компьютерной грамотности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867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atin typeface="+mn-lt"/>
                        </a:rPr>
                        <a:t>Просмотр фильма по материалам </a:t>
                      </a:r>
                      <a:r>
                        <a:rPr lang="ru-RU" dirty="0" smtClean="0">
                          <a:latin typeface="+mn-lt"/>
                        </a:rPr>
                        <a:t>Русского </a:t>
                      </a:r>
                      <a:r>
                        <a:rPr lang="ru-RU" dirty="0">
                          <a:latin typeface="+mn-lt"/>
                        </a:rPr>
                        <a:t>географического </a:t>
                      </a:r>
                      <a:r>
                        <a:rPr lang="ru-RU" dirty="0" smtClean="0">
                          <a:latin typeface="+mn-lt"/>
                        </a:rPr>
                        <a:t>общества.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3567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+mn-lt"/>
                        </a:rPr>
                        <a:t>Обучение навыкам компьютерной грамотности.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112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22</cp:revision>
  <dcterms:created xsi:type="dcterms:W3CDTF">2025-11-06T11:20:25Z</dcterms:created>
  <dcterms:modified xsi:type="dcterms:W3CDTF">2025-12-26T07:08:43Z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