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100" dirty="0" smtClean="0">
                <a:solidFill>
                  <a:schemeClr val="bg1"/>
                </a:solidFill>
                <a:latin typeface="Calibri"/>
                <a:cs typeface="Calibri"/>
              </a:rPr>
              <a:t>: </a:t>
            </a:r>
            <a:r>
              <a:rPr lang="ru-RU" sz="1100" dirty="0" smtClean="0">
                <a:solidFill>
                  <a:schemeClr val="bg1"/>
                </a:solidFill>
              </a:rPr>
              <a:t>г. Красновишерск, ул. Советская, д. 9 </a:t>
            </a:r>
            <a:r>
              <a:rPr lang="ru-RU" sz="1100" dirty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номер: </a:t>
            </a:r>
            <a:r>
              <a:rPr lang="ru-RU" sz="1100" dirty="0" smtClean="0">
                <a:solidFill>
                  <a:schemeClr val="bg1"/>
                </a:solidFill>
              </a:rPr>
              <a:t>8(34243) 3-11-50 </a:t>
            </a:r>
            <a:endParaRPr lang="ru-RU" sz="1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Воробьева 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76755"/>
              </p:ext>
            </p:extLst>
          </p:nvPr>
        </p:nvGraphicFramePr>
        <p:xfrm>
          <a:off x="349250" y="2077881"/>
          <a:ext cx="6790065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mtClean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</a:t>
                      </a:r>
                      <a:r>
                        <a:rPr lang="ru-RU" sz="1800" b="0" baseline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группы «Здоровье»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Обучение</a:t>
                      </a:r>
                      <a:r>
                        <a:rPr lang="ru-RU" sz="1800" b="0" baseline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работе со смартфоном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22.01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Занятие группы «Здоровье»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27.01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Тематическая встреча посвященная дню снятия блокады Ленинграда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Занятие группы «Здоровье»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31.01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Посещение концерта в детской школе искусств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93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16</cp:revision>
  <dcterms:created xsi:type="dcterms:W3CDTF">2025-11-06T11:20:25Z</dcterms:created>
  <dcterms:modified xsi:type="dcterms:W3CDTF">2025-12-26T04:56:37Z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