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7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8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0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1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2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3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14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г.Кудымкар</a:t>
            </a:r>
            <a:r>
              <a:rPr lang="ru-RU" sz="1200" dirty="0" smtClean="0">
                <a:solidFill>
                  <a:schemeClr val="bg1"/>
                </a:solidFill>
                <a:latin typeface="+mn-lt"/>
              </a:rPr>
              <a:t>, ул. Калинина, 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8(34-260) 4-66-82 </a:t>
            </a:r>
            <a:endParaRPr lang="ru-RU" sz="1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Мизева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5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6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18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19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0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36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7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22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34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35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32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33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24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25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26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27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28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29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31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8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2" name="Таблица 41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593088"/>
              </p:ext>
            </p:extLst>
          </p:nvPr>
        </p:nvGraphicFramePr>
        <p:xfrm>
          <a:off x="424054" y="1850363"/>
          <a:ext cx="6790065" cy="607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14.01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Скандинавская ходьба.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Общества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«Знание».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Скандинавская ходьба.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Скандинавская ходьба. Занятие группы «Активное долголетие».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Просмотр фильмов Русского географического общества.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Общества «Знание».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Подведение итогов работы Центра общения старшего поколения за 2025 год. Чествование активистов Центра.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27.01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Общества «Знание».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Патриотическая акция , посвященная Дню снятия Блокады Ленинграда.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95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143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38</cp:revision>
  <dcterms:created xsi:type="dcterms:W3CDTF">2025-11-06T11:20:25Z</dcterms:created>
  <dcterms:modified xsi:type="dcterms:W3CDTF">2025-12-26T07:04:38Z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