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Адрес:Пермский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край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п.Куеда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ул.Ленина,2в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  <a:sym typeface="Wingdings" pitchFamily="2" charset="2"/>
              </a:rPr>
              <a:t>: 8 (34262)3-16-99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Шамсутдинова Оксана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endParaRPr lang="ru-RU" sz="1600" b="1" spc="-2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-12700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smtClean="0">
                <a:solidFill>
                  <a:srgbClr val="58595B"/>
                </a:solidFill>
                <a:latin typeface="Calibri"/>
                <a:cs typeface="Calibri"/>
              </a:rPr>
              <a:t>пятница 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09:00 – 16-45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1838902"/>
              </p:ext>
            </p:extLst>
          </p:nvPr>
        </p:nvGraphicFramePr>
        <p:xfrm>
          <a:off x="389050" y="1967230"/>
          <a:ext cx="6790065" cy="4141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875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98323">
                <a:tc>
                  <a:txBody>
                    <a:bodyPr/>
                    <a:lstStyle/>
                    <a:p>
                      <a:r>
                        <a:rPr lang="ru-RU" dirty="0" smtClean="0"/>
                        <a:t>15.01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РО Знание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9832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16.01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 о  пенсионном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 обеспечении</a:t>
                      </a: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 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2768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22.01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РО Знание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Обучение навыкам компьютерной грамотности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12-00</a:t>
                      </a:r>
                    </a:p>
                    <a:p>
                      <a:endParaRPr lang="ru-RU" b="0" dirty="0" smtClean="0">
                        <a:latin typeface="+mn-lt"/>
                      </a:endParaRPr>
                    </a:p>
                    <a:p>
                      <a:r>
                        <a:rPr lang="ru-RU" b="0" dirty="0" smtClean="0">
                          <a:latin typeface="+mn-lt"/>
                        </a:rPr>
                        <a:t>14-00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98323">
                <a:tc>
                  <a:txBody>
                    <a:bodyPr/>
                    <a:lstStyle/>
                    <a:p>
                      <a:r>
                        <a:rPr lang="ru-RU" dirty="0" smtClean="0"/>
                        <a:t>26.01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Вечер</a:t>
                      </a:r>
                      <a:r>
                        <a:rPr lang="ru-RU" baseline="0" dirty="0" smtClean="0"/>
                        <a:t> отдыха «Зимней праздничной  порой»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982167">
                <a:tc>
                  <a:txBody>
                    <a:bodyPr/>
                    <a:lstStyle/>
                    <a:p>
                      <a:r>
                        <a:rPr lang="ru-RU" dirty="0" smtClean="0"/>
                        <a:t>29.01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РО Знание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Мастер-класс</a:t>
                      </a:r>
                      <a:r>
                        <a:rPr lang="ru-RU" baseline="0" dirty="0" smtClean="0"/>
                        <a:t> «Кружевница»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15-00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88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25</cp:revision>
  <dcterms:created xsi:type="dcterms:W3CDTF">2025-11-06T11:20:25Z</dcterms:created>
  <dcterms:modified xsi:type="dcterms:W3CDTF">2025-12-26T06:18:17Z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