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44" y="-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618100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Пермский край, г. Оханск, ул. Советская 16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: 8-342-79 -3-15-56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Ольга Ивановна  Карасёва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063642"/>
              </p:ext>
            </p:extLst>
          </p:nvPr>
        </p:nvGraphicFramePr>
        <p:xfrm>
          <a:off x="336582" y="1798963"/>
          <a:ext cx="6790065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806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3073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995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02.01.2026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Свободное посещение музейных экспозиций и выставок. </a:t>
                      </a: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Оханский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 краеведческий музей.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с 11.00</a:t>
                      </a:r>
                      <a:r>
                        <a:rPr lang="ru-RU" baseline="0" dirty="0" smtClean="0"/>
                        <a:t> до 14.00</a:t>
                      </a:r>
                      <a:endParaRPr lang="ru-RU" dirty="0"/>
                    </a:p>
                  </a:txBody>
                  <a:tcPr/>
                </a:tc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3,</a:t>
                      </a:r>
                      <a:r>
                        <a:rPr lang="ru-RU" sz="1800" b="0" baseline="0" dirty="0" smtClean="0">
                          <a:latin typeface="+mn-lt"/>
                          <a:cs typeface="Calibri"/>
                        </a:rPr>
                        <a:t> 5, 6, </a:t>
                      </a:r>
                      <a:r>
                        <a:rPr lang="ru-RU" sz="1800" b="0" baseline="0" smtClean="0">
                          <a:latin typeface="+mn-lt"/>
                          <a:cs typeface="Calibri"/>
                        </a:rPr>
                        <a:t>9,10 </a:t>
                      </a:r>
                      <a:r>
                        <a:rPr lang="ru-RU" sz="1600" b="0" baseline="0" smtClean="0">
                          <a:latin typeface="+mn-lt"/>
                          <a:cs typeface="Calibri"/>
                        </a:rPr>
                        <a:t>января 2026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Свободное посещение музейных экспозиций и выставок. </a:t>
                      </a: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Оханский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 краеведческий музей.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 12.00 до 1</a:t>
                      </a:r>
                      <a:r>
                        <a:rPr lang="en-US" dirty="0" smtClean="0"/>
                        <a:t>6</a:t>
                      </a:r>
                      <a:r>
                        <a:rPr lang="ru-RU" dirty="0" smtClean="0"/>
                        <a:t>.00</a:t>
                      </a:r>
                      <a:endParaRPr lang="ru-RU" dirty="0"/>
                    </a:p>
                  </a:txBody>
                  <a:tcPr/>
                </a:tc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07.01.2026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«Рождественские забавы»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Дом культуры г. Оханска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54257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22.01.2026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РО</a:t>
                      </a:r>
                      <a:r>
                        <a:rPr lang="ru-RU" baseline="0" dirty="0" smtClean="0"/>
                        <a:t> «Знание»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54257">
                <a:tc>
                  <a:txBody>
                    <a:bodyPr/>
                    <a:lstStyle/>
                    <a:p>
                      <a:r>
                        <a:rPr lang="ru-RU" sz="1800" b="0" dirty="0" smtClean="0"/>
                        <a:t>29.01.2026</a:t>
                      </a:r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РО</a:t>
                      </a:r>
                      <a:r>
                        <a:rPr lang="ru-RU" baseline="0" dirty="0" smtClean="0"/>
                        <a:t> «Знание»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120</Words>
  <Application>Microsoft Office PowerPoint</Application>
  <PresentationFormat>Произвольный</PresentationFormat>
  <Paragraphs>30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25</cp:revision>
  <dcterms:created xsi:type="dcterms:W3CDTF">2025-11-06T11:20:25Z</dcterms:created>
  <dcterms:modified xsi:type="dcterms:W3CDTF">2025-12-29T08:50:59Z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