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Уинское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Пролетарская, д. 1        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8(34251) 3- 11- 47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Черепанова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029041"/>
              </p:ext>
            </p:extLst>
          </p:nvPr>
        </p:nvGraphicFramePr>
        <p:xfrm>
          <a:off x="400387" y="2222500"/>
          <a:ext cx="6767392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89999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43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11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Занимательный час «Веселое новогоднее: к Старому Новому году» (викторины, конкурсы..)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11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</a:t>
                      </a: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РО Знание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0278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РО Знание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Литературная викторина  «Мастер весёлого слова »: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к </a:t>
                      </a:r>
                      <a:r>
                        <a:rPr lang="ru-RU" sz="1800" b="0" smtClean="0">
                          <a:latin typeface="+mn-lt"/>
                          <a:cs typeface="Calibri Light"/>
                        </a:rPr>
                        <a:t>166-летию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А.П. Чехова»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116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Заседание поэтического клуба «Вдохновение»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332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РО Знание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122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23</cp:revision>
  <cp:lastPrinted>2025-12-24T09:41:45Z</cp:lastPrinted>
  <dcterms:created xsi:type="dcterms:W3CDTF">2025-11-06T11:20:25Z</dcterms:created>
  <dcterms:modified xsi:type="dcterms:W3CDTF">2025-12-29T08:49:18Z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