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096" y="3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с.Юсьва, ул.Советская, 5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2-79-46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Пуленко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Геннадий Анатольевич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497598"/>
              </p:ext>
            </p:extLst>
          </p:nvPr>
        </p:nvGraphicFramePr>
        <p:xfrm>
          <a:off x="349250" y="2077883"/>
          <a:ext cx="6767392" cy="3319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667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80304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47421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80758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3242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Пенсионное законодательство: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новое в 2026 году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6788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 РО «Знание»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6788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22.01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Нейрогимнастика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13:00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6788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22.01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 РО «Знание»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6788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29.01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 РО «Знание»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79</Words>
  <Application>Microsoft Office PowerPoint</Application>
  <PresentationFormat>Произвольный</PresentationFormat>
  <Paragraphs>29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18</cp:revision>
  <dcterms:created xsi:type="dcterms:W3CDTF">2025-11-06T11:20:25Z</dcterms:created>
  <dcterms:modified xsi:type="dcterms:W3CDTF">2025-12-29T08:41:49Z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