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z="2400" spc="-10" dirty="0" smtClean="0"/>
              <a:t>МАРТ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1" y="1871893"/>
          <a:ext cx="6715147" cy="5478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18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434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856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796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56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056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праздничного концерта «От всей души» посвященному 8 марта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138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12:00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/>
                </a:tc>
              </a:tr>
              <a:tr h="6311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В здравом уме и твердой памяти: практики для активного долголетия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056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национальном празднике «</a:t>
                      </a:r>
                      <a:r>
                        <a:rPr lang="ru-RU" sz="1400" b="1" i="1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Навруз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(проводы зимы)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5056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072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17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974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147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34</cp:revision>
  <dcterms:created xsi:type="dcterms:W3CDTF">2025-11-06T11:20:25Z</dcterms:created>
  <dcterms:modified xsi:type="dcterms:W3CDTF">2026-02-26T11:24:07Z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