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spc="-5" dirty="0" smtClean="0"/>
              <a:t> </a:t>
            </a:r>
            <a:r>
              <a:rPr lang="ru-RU" spc="-5" dirty="0" smtClean="0"/>
              <a:t> НА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567178"/>
              </p:ext>
            </p:extLst>
          </p:nvPr>
        </p:nvGraphicFramePr>
        <p:xfrm>
          <a:off x="349249" y="1766669"/>
          <a:ext cx="6767392" cy="4651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781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050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Лыжня ветерана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751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9818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10.03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Выставка творческих работ Власовой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Л.П.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9818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10.03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82170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РО «Знание» «В здравом уме и твердой памяти: практики для активного долголетия»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57519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61628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Интеллектуальная игра «Весна</a:t>
                      </a:r>
                      <a:r>
                        <a:rPr lang="ru-RU" baseline="0" dirty="0" smtClean="0"/>
                        <a:t> на Заречной </a:t>
                      </a:r>
                      <a:r>
                        <a:rPr lang="ru-RU" baseline="0" dirty="0" smtClean="0"/>
                        <a:t>улице»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r>
              <a:rPr lang="ru-RU" spc="-10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178993"/>
              </p:ext>
            </p:extLst>
          </p:nvPr>
        </p:nvGraphicFramePr>
        <p:xfrm>
          <a:off x="349250" y="1917701"/>
          <a:ext cx="6767392" cy="5440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5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друзей -ветеранов сельского хозяйства Березовского МО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 здоровья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Литературная гостиная «Любимые строки в день поэзии»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друзей «Выпуск</a:t>
                      </a:r>
                      <a:r>
                        <a:rPr lang="ru-RU" baseline="0" dirty="0" smtClean="0"/>
                        <a:t> -75»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31.03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активистов НКОЦТ «</a:t>
                      </a:r>
                      <a:r>
                        <a:rPr lang="ru-RU" baseline="0" dirty="0" err="1" smtClean="0"/>
                        <a:t>Шауба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</TotalTime>
  <Words>231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41</cp:revision>
  <cp:lastPrinted>2026-02-26T10:05:01Z</cp:lastPrinted>
  <dcterms:created xsi:type="dcterms:W3CDTF">2025-11-06T11:20:25Z</dcterms:created>
  <dcterms:modified xsi:type="dcterms:W3CDTF">2026-02-26T11:22:55Z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