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7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618820, . Горнозаводск, ул.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Гипроцемента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8(34269) 4-23-00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Макаревич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Лариса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Поздравление посвященное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дню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8 Марта (председателей ячеек «Совета ветеранов»)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«В</a:t>
                      </a:r>
                      <a:r>
                        <a:rPr lang="ru-RU" baseline="0" dirty="0" smtClean="0"/>
                        <a:t> здравом уме и твердой памяти: практика для активного долголетия»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«Здоровья».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104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22</cp:revision>
  <dcterms:created xsi:type="dcterms:W3CDTF">2025-11-06T11:20:25Z</dcterms:created>
  <dcterms:modified xsi:type="dcterms:W3CDTF">2026-02-26T11:18:47Z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