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048" y="4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2/24/2026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2/24/2026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2/24/2026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/>
              <a:t>МЕРОПРИЯТИЯ </a:t>
            </a:r>
            <a:r>
              <a:rPr smtClean="0"/>
              <a:t>НА</a:t>
            </a:r>
            <a:r>
              <a:rPr lang="ru-RU" spc="-5" dirty="0" smtClean="0"/>
              <a:t> МАРТ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 pitchFamily="34" charset="0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 pitchFamily="34" charset="0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 pitchFamily="34" charset="0"/>
                <a:cs typeface="Calibri"/>
              </a:rPr>
              <a:t>контакты:</a:t>
            </a:r>
            <a:endParaRPr sz="1300" dirty="0">
              <a:latin typeface="Calibri" pitchFamily="34" charset="0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 pitchFamily="34" charset="0"/>
                <a:cs typeface="Calibri"/>
              </a:rPr>
              <a:t>Адрес: с. Карагай, ул. Карла Маркса, д. 23</a:t>
            </a:r>
            <a:r>
              <a:rPr lang="ru-RU" sz="1300" dirty="0">
                <a:solidFill>
                  <a:srgbClr val="FFFFFF"/>
                </a:solidFill>
                <a:latin typeface="Calibri" pitchFamily="34" charset="0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 pitchFamily="34" charset="0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 pitchFamily="34" charset="0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 pitchFamily="34" charset="0"/>
                <a:cs typeface="Calibri"/>
              </a:rPr>
              <a:t>номер</a:t>
            </a:r>
            <a:r>
              <a:rPr lang="ru-RU" sz="1300" dirty="0" smtClean="0">
                <a:solidFill>
                  <a:schemeClr val="bg1"/>
                </a:solidFill>
                <a:latin typeface="Calibri" pitchFamily="34" charset="0"/>
                <a:cs typeface="Calibri"/>
              </a:rPr>
              <a:t>: </a:t>
            </a:r>
            <a:r>
              <a:rPr lang="ru-RU" sz="1300" dirty="0" smtClean="0">
                <a:solidFill>
                  <a:schemeClr val="bg1"/>
                </a:solidFill>
                <a:latin typeface="Calibri" pitchFamily="34" charset="0"/>
              </a:rPr>
              <a:t>(8-34-297) 3-11-58 </a:t>
            </a:r>
            <a:endParaRPr lang="ru-RU" sz="1300" dirty="0">
              <a:solidFill>
                <a:schemeClr val="bg1"/>
              </a:solidFill>
              <a:latin typeface="Calibri" pitchFamily="34" charset="0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Суханова Галина Вячеславовна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Пермскому краю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6103775"/>
              </p:ext>
            </p:extLst>
          </p:nvPr>
        </p:nvGraphicFramePr>
        <p:xfrm>
          <a:off x="349250" y="2077881"/>
          <a:ext cx="6790065" cy="5359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01.03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Женский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тур к * Марта на ЦВЕТОЧНУЮ ФЕРМУ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07:00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03.03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err="1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Нейрогимнастика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.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Т/О «Пульс жизни»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11:00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 03.03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Т/О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«Занимательный французский»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aseline="0" dirty="0" smtClean="0"/>
                        <a:t> 03.03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Скандинавская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ходьба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17:30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 04.03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Т/О «Жизнь в цвете»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 04.03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err="1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Нейрогимнастика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.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Т/О «Пульс жизни 2»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aseline="0" dirty="0" smtClean="0"/>
                        <a:t> 04.04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Мастерская Сценического Искусства 50+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10:30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 05.03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err="1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Нейрогимнастика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.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Т/О «Пульс жизни»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 05.03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Скандинавская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ходьба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17:30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aseline="0" dirty="0" smtClean="0"/>
                        <a:t> 05.03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Посещение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</a:t>
                      </a:r>
                      <a:r>
                        <a:rPr lang="ru-RU" sz="1800" b="0" baseline="0" dirty="0" err="1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Кудымкарского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драматического театра. Спектакль «Матрешки-</a:t>
                      </a:r>
                      <a:r>
                        <a:rPr lang="en-US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DISKO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»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19:00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062538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06.03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 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Т/О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«Занимательный французский»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12:00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936688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06.03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err="1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Нейробика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60+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aseline="0" smtClean="0"/>
                        <a:t> 10:30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31712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/>
              <a:t>МЕРОПРИЯТИЯ </a:t>
            </a:r>
            <a:r>
              <a:rPr smtClean="0"/>
              <a:t>НА</a:t>
            </a:r>
            <a:r>
              <a:rPr lang="ru-RU" spc="-5" dirty="0" smtClean="0"/>
              <a:t> МАРТ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 pitchFamily="34" charset="0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 pitchFamily="34" charset="0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 pitchFamily="34" charset="0"/>
                <a:cs typeface="Calibri"/>
              </a:rPr>
              <a:t>контакты:</a:t>
            </a:r>
            <a:endParaRPr sz="1300" dirty="0">
              <a:latin typeface="Calibri" pitchFamily="34" charset="0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 pitchFamily="34" charset="0"/>
                <a:cs typeface="Calibri"/>
              </a:rPr>
              <a:t>Адрес: с. Карагай, ул. Карла Маркса, д. 23</a:t>
            </a:r>
            <a:r>
              <a:rPr lang="ru-RU" sz="1300" dirty="0">
                <a:solidFill>
                  <a:srgbClr val="FFFFFF"/>
                </a:solidFill>
                <a:latin typeface="Calibri" pitchFamily="34" charset="0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 pitchFamily="34" charset="0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 pitchFamily="34" charset="0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 pitchFamily="34" charset="0"/>
                <a:cs typeface="Calibri"/>
              </a:rPr>
              <a:t>номер</a:t>
            </a:r>
            <a:r>
              <a:rPr lang="ru-RU" sz="1300" dirty="0" smtClean="0">
                <a:solidFill>
                  <a:schemeClr val="bg1"/>
                </a:solidFill>
                <a:latin typeface="Calibri" pitchFamily="34" charset="0"/>
                <a:cs typeface="Calibri"/>
              </a:rPr>
              <a:t>: </a:t>
            </a:r>
            <a:r>
              <a:rPr lang="ru-RU" sz="1300" dirty="0" smtClean="0">
                <a:solidFill>
                  <a:schemeClr val="bg1"/>
                </a:solidFill>
                <a:latin typeface="Calibri" pitchFamily="34" charset="0"/>
              </a:rPr>
              <a:t>(8-34-297) 3-11-58 </a:t>
            </a:r>
            <a:endParaRPr lang="ru-RU" sz="1300" dirty="0">
              <a:solidFill>
                <a:schemeClr val="bg1"/>
              </a:solidFill>
              <a:latin typeface="Calibri" pitchFamily="34" charset="0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Суханова Галина Вячеславовна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2815947" y="766783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Пермскому краю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pic>
        <p:nvPicPr>
          <p:cNvPr id="46" name="table"/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424054" y="1766669"/>
            <a:ext cx="6790065" cy="5902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56909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/>
              <a:t>МЕРОПРИЯТИЯ </a:t>
            </a:r>
            <a:r>
              <a:rPr smtClean="0"/>
              <a:t>НА</a:t>
            </a:r>
            <a:r>
              <a:rPr lang="ru-RU" spc="-5" dirty="0" smtClean="0"/>
              <a:t> МАРТ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 pitchFamily="34" charset="0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 pitchFamily="34" charset="0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 pitchFamily="34" charset="0"/>
                <a:cs typeface="Calibri"/>
              </a:rPr>
              <a:t>контакты:</a:t>
            </a:r>
            <a:endParaRPr sz="1300" dirty="0">
              <a:latin typeface="Calibri" pitchFamily="34" charset="0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 pitchFamily="34" charset="0"/>
                <a:cs typeface="Calibri"/>
              </a:rPr>
              <a:t>Адрес: с. Карагай, ул. Карла Маркса, д. 23</a:t>
            </a:r>
            <a:r>
              <a:rPr lang="ru-RU" sz="1300" dirty="0">
                <a:solidFill>
                  <a:srgbClr val="FFFFFF"/>
                </a:solidFill>
                <a:latin typeface="Calibri" pitchFamily="34" charset="0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 pitchFamily="34" charset="0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 pitchFamily="34" charset="0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 pitchFamily="34" charset="0"/>
                <a:cs typeface="Calibri"/>
              </a:rPr>
              <a:t>номер</a:t>
            </a:r>
            <a:r>
              <a:rPr lang="ru-RU" sz="1300" dirty="0" smtClean="0">
                <a:solidFill>
                  <a:schemeClr val="bg1"/>
                </a:solidFill>
                <a:latin typeface="Calibri" pitchFamily="34" charset="0"/>
                <a:cs typeface="Calibri"/>
              </a:rPr>
              <a:t>: </a:t>
            </a:r>
            <a:r>
              <a:rPr lang="ru-RU" sz="1300" dirty="0" smtClean="0">
                <a:solidFill>
                  <a:schemeClr val="bg1"/>
                </a:solidFill>
                <a:latin typeface="Calibri" pitchFamily="34" charset="0"/>
              </a:rPr>
              <a:t>(8-34-297) 3-11-58 </a:t>
            </a:r>
            <a:endParaRPr lang="ru-RU" sz="1300" dirty="0">
              <a:solidFill>
                <a:schemeClr val="bg1"/>
              </a:solidFill>
              <a:latin typeface="Calibri" pitchFamily="34" charset="0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Суханова Галина Вячеславовна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2815947" y="766783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Пермскому краю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pic>
        <p:nvPicPr>
          <p:cNvPr id="47" name="table"/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419035" y="1812389"/>
            <a:ext cx="6790065" cy="5090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32346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/>
              <a:t>МЕРОПРИЯТИЯ </a:t>
            </a:r>
            <a:r>
              <a:rPr smtClean="0"/>
              <a:t>НА</a:t>
            </a:r>
            <a:r>
              <a:rPr lang="ru-RU" spc="-5" dirty="0" smtClean="0"/>
              <a:t> МАРТ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 pitchFamily="34" charset="0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 pitchFamily="34" charset="0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 pitchFamily="34" charset="0"/>
                <a:cs typeface="Calibri"/>
              </a:rPr>
              <a:t>контакты:</a:t>
            </a:r>
            <a:endParaRPr sz="1300" dirty="0">
              <a:latin typeface="Calibri" pitchFamily="34" charset="0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 pitchFamily="34" charset="0"/>
                <a:cs typeface="Calibri"/>
              </a:rPr>
              <a:t>Адрес: с. Карагай, ул. Карла Маркса, д. 23</a:t>
            </a:r>
            <a:r>
              <a:rPr lang="ru-RU" sz="1300" dirty="0">
                <a:solidFill>
                  <a:srgbClr val="FFFFFF"/>
                </a:solidFill>
                <a:latin typeface="Calibri" pitchFamily="34" charset="0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 pitchFamily="34" charset="0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 pitchFamily="34" charset="0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 pitchFamily="34" charset="0"/>
                <a:cs typeface="Calibri"/>
              </a:rPr>
              <a:t>номер</a:t>
            </a:r>
            <a:r>
              <a:rPr lang="ru-RU" sz="1300" dirty="0" smtClean="0">
                <a:solidFill>
                  <a:schemeClr val="bg1"/>
                </a:solidFill>
                <a:latin typeface="Calibri" pitchFamily="34" charset="0"/>
                <a:cs typeface="Calibri"/>
              </a:rPr>
              <a:t>: </a:t>
            </a:r>
            <a:r>
              <a:rPr lang="ru-RU" sz="1300" dirty="0" smtClean="0">
                <a:solidFill>
                  <a:schemeClr val="bg1"/>
                </a:solidFill>
                <a:latin typeface="Calibri" pitchFamily="34" charset="0"/>
              </a:rPr>
              <a:t>(8-34-297) 3-11-58 </a:t>
            </a:r>
            <a:endParaRPr lang="ru-RU" sz="1300" dirty="0">
              <a:solidFill>
                <a:schemeClr val="bg1"/>
              </a:solidFill>
              <a:latin typeface="Calibri" pitchFamily="34" charset="0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Суханова Галина Вячеславовна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2780197" y="7565859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Пермскому краю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pic>
        <p:nvPicPr>
          <p:cNvPr id="47" name="table"/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389050" y="1910175"/>
            <a:ext cx="6790065" cy="5090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97756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/>
              <a:t>МЕРОПРИЯТИЯ </a:t>
            </a:r>
            <a:r>
              <a:rPr smtClean="0"/>
              <a:t>НА</a:t>
            </a:r>
            <a:r>
              <a:rPr lang="ru-RU" spc="-5" dirty="0" smtClean="0"/>
              <a:t> МАРТ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 pitchFamily="34" charset="0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 pitchFamily="34" charset="0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 pitchFamily="34" charset="0"/>
                <a:cs typeface="Calibri"/>
              </a:rPr>
              <a:t>контакты:</a:t>
            </a:r>
            <a:endParaRPr sz="1300" dirty="0">
              <a:latin typeface="Calibri" pitchFamily="34" charset="0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 pitchFamily="34" charset="0"/>
                <a:cs typeface="Calibri"/>
              </a:rPr>
              <a:t>Адрес: с. Карагай, ул. Карла Маркса, д. 23</a:t>
            </a:r>
            <a:r>
              <a:rPr lang="ru-RU" sz="1300" dirty="0">
                <a:solidFill>
                  <a:srgbClr val="FFFFFF"/>
                </a:solidFill>
                <a:latin typeface="Calibri" pitchFamily="34" charset="0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 pitchFamily="34" charset="0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 pitchFamily="34" charset="0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 pitchFamily="34" charset="0"/>
                <a:cs typeface="Calibri"/>
              </a:rPr>
              <a:t>номер</a:t>
            </a:r>
            <a:r>
              <a:rPr lang="ru-RU" sz="1300" dirty="0" smtClean="0">
                <a:solidFill>
                  <a:schemeClr val="bg1"/>
                </a:solidFill>
                <a:latin typeface="Calibri" pitchFamily="34" charset="0"/>
                <a:cs typeface="Calibri"/>
              </a:rPr>
              <a:t>: </a:t>
            </a:r>
            <a:r>
              <a:rPr lang="ru-RU" sz="1300" dirty="0" smtClean="0">
                <a:solidFill>
                  <a:schemeClr val="bg1"/>
                </a:solidFill>
                <a:latin typeface="Calibri" pitchFamily="34" charset="0"/>
              </a:rPr>
              <a:t>(8-34-297) 3-11-58 </a:t>
            </a:r>
            <a:endParaRPr lang="ru-RU" sz="1300" dirty="0">
              <a:solidFill>
                <a:schemeClr val="bg1"/>
              </a:solidFill>
              <a:latin typeface="Calibri" pitchFamily="34" charset="0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Суханова Галина Вячеславовна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2815947" y="766783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Пермскому краю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pic>
        <p:nvPicPr>
          <p:cNvPr id="46" name="table"/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389050" y="1910175"/>
            <a:ext cx="6790065" cy="5090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64456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932</TotalTime>
  <Words>349</Words>
  <Application>Microsoft Office PowerPoint</Application>
  <PresentationFormat>Произвольный</PresentationFormat>
  <Paragraphs>90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Office Theme</vt:lpstr>
      <vt:lpstr>МЕРОПРИЯТИЯ НА МАРТ 2026</vt:lpstr>
      <vt:lpstr>МЕРОПРИЯТИЯ НА МАРТ 2026</vt:lpstr>
      <vt:lpstr>МЕРОПРИЯТИЯ НА МАРТ 2026</vt:lpstr>
      <vt:lpstr>МЕРОПРИЯТИЯ НА МАРТ 2026</vt:lpstr>
      <vt:lpstr>МЕРОПРИЯТИЯ НА МАРТ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069PelenevMS</cp:lastModifiedBy>
  <cp:revision>27</cp:revision>
  <dcterms:created xsi:type="dcterms:W3CDTF">2025-11-06T11:20:25Z</dcterms:created>
  <dcterms:modified xsi:type="dcterms:W3CDTF">2026-02-24T10:10:08Z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