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417"/>
              </a:spcAft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3A9235-EAE5-403D-AF34-A007AEB23D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trike="noStrike" u="none">
                <a:solidFill>
                  <a:srgbClr val="b2b2b2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F41329F-E7A2-42EA-935F-9A6667FC63FF}" type="datetime">
              <a:rPr b="0" lang="ru-RU" sz="14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26.2.26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rgbClr val="b2b2b2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1436761-48BE-4F1D-BF24-C7107AA5D79D}" type="slidenum">
              <a:rPr b="0" lang="ru-RU" sz="14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1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635360" y="316800"/>
            <a:ext cx="2503440" cy="18669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69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МАРТ</a:t>
            </a:r>
            <a:br>
              <a:rPr sz="2700"/>
            </a:br>
            <a:r>
              <a:rPr b="1" lang="ru-RU" sz="2700" spc="-17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" name="object 43"/>
          <p:cNvSpPr/>
          <p:nvPr/>
        </p:nvSpPr>
        <p:spPr>
          <a:xfrm>
            <a:off x="628920" y="8058600"/>
            <a:ext cx="5113800" cy="22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r>
              <a:rPr b="0" lang="ru-RU" sz="13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Пермский край, г. Кизел, ул. Учебная,14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 8(34255)41665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 Маличкина Светлана Валентиновна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object 44"/>
          <p:cNvSpPr/>
          <p:nvPr/>
        </p:nvSpPr>
        <p:spPr>
          <a:xfrm>
            <a:off x="3819240" y="7361640"/>
            <a:ext cx="3297240" cy="55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2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9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9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9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09:30</a:t>
            </a:r>
            <a:r>
              <a:rPr b="1" lang="ru-RU" sz="1600" spc="-3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7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object 45"/>
          <p:cNvSpPr/>
          <p:nvPr/>
        </p:nvSpPr>
        <p:spPr>
          <a:xfrm>
            <a:off x="6123240" y="8786520"/>
            <a:ext cx="91728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Пермскому краю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2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3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24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2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27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2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9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0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3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33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3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38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3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41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12660"/>
            </a:avLst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5" name="Таблица 4"/>
          <p:cNvGraphicFramePr/>
          <p:nvPr/>
        </p:nvGraphicFramePr>
        <p:xfrm>
          <a:off x="777960" y="1917720"/>
          <a:ext cx="6214320" cy="5306040"/>
        </p:xfrm>
        <a:graphic>
          <a:graphicData uri="http://schemas.openxmlformats.org/drawingml/2006/table">
            <a:tbl>
              <a:tblPr/>
              <a:tblGrid>
                <a:gridCol w="771120"/>
                <a:gridCol w="4389840"/>
                <a:gridCol w="10537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9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06.03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Поздравление женщин с Международным женским Днем 8 Марта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9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14:</a:t>
                      </a:r>
                      <a:r>
                        <a:rPr b="0" lang="ru-RU" sz="1800" spc="-23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9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07.03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Посещение концерта ВИА «Шире круг» с музыкальной программой «Там, где клен шумит»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Лекция РО «Знание» </a:t>
                      </a: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«В здравом уме и твердой памяти для активного долголетия»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17.03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Лекция «Компоненты здорового образа жизни».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19.03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Индивидуальное консультирование по пенсионным и социальным вопросам.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26.03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Просмотр фильма по материалам Русского географического общества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31.03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Посещение спектакля «Коктейль судьбы»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18:30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LibreOffice/25.2.6.2$Linux_X86_64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2026-02-17T09:36:10Z</cp:lastPrinted>
  <dcterms:modified xsi:type="dcterms:W3CDTF">2026-02-26T16:26:33Z</dcterms:modified>
  <cp:revision>58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r8>0</vt:r8>
  </property>
  <property fmtid="{D5CDD505-2E9C-101B-9397-08002B2CF9AE}" pid="5" name="HyperlinksChanged">
    <vt:bool>0</vt:bool>
  </property>
  <property fmtid="{D5CDD505-2E9C-101B-9397-08002B2CF9AE}" pid="6" name="LastSaved">
    <vt:filetime>2025-11-06T00:00:00Z</vt:filetime>
  </property>
  <property fmtid="{D5CDD505-2E9C-101B-9397-08002B2CF9AE}" pid="7" name="LinksUpToDate">
    <vt:bool>0</vt:bool>
  </property>
  <property fmtid="{D5CDD505-2E9C-101B-9397-08002B2CF9AE}" pid="8" name="MMClips">
    <vt:r8>0</vt:r8>
  </property>
  <property fmtid="{D5CDD505-2E9C-101B-9397-08002B2CF9AE}" pid="9" name="Notes">
    <vt:r8>0</vt:r8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r8>1</vt:r8>
  </property>
</Properties>
</file>