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9813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7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618590, . Красновишерск ул. Советская, д..9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8(34243) 3-11-50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Руководитель клиентской службы: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Воробьева Виктория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585238"/>
              </p:ext>
            </p:extLst>
          </p:nvPr>
        </p:nvGraphicFramePr>
        <p:xfrm>
          <a:off x="349250" y="2077881"/>
          <a:ext cx="6790065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141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Концерт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ко Дню 8 Марта «Музыка сердца» в детской школе искусств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11.03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16:00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Лекция РО Знание на тему: «В</a:t>
                      </a:r>
                      <a:r>
                        <a:rPr lang="ru-RU" baseline="0" dirty="0" smtClean="0"/>
                        <a:t> здравом уме и твердой памяти: практика для активного долголетия»</a:t>
                      </a:r>
                      <a:r>
                        <a:rPr lang="ru-RU" dirty="0" smtClean="0"/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Занятие группы «Здоровье»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100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23</cp:revision>
  <dcterms:created xsi:type="dcterms:W3CDTF">2025-11-06T11:20:25Z</dcterms:created>
  <dcterms:modified xsi:type="dcterms:W3CDTF">2026-02-26T12:38:00Z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