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44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79900" y="0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0169E-9350-49CB-B3A4-2388F657FF2B}" type="datetimeFigureOut">
              <a:rPr lang="ru-RU" smtClean="0"/>
              <a:pPr/>
              <a:t>26.02.2026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801688"/>
            <a:ext cx="2835275" cy="40100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080000"/>
            <a:ext cx="6045200" cy="4811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79900" y="10156825"/>
            <a:ext cx="3275013" cy="5349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C11411-B6B3-4766-AA8C-7F41441A8D0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5442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C11411-B6B3-4766-AA8C-7F41441A8D09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br>
              <a:rPr lang="ru-RU" spc="-5" dirty="0" smtClean="0"/>
            </a:br>
            <a:r>
              <a:rPr lang="ru-RU" spc="-5" dirty="0" smtClean="0"/>
              <a:t>2</a:t>
            </a:r>
            <a:r>
              <a:rPr spc="-20" dirty="0" smtClean="0"/>
              <a:t>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Пермский край, г.Кудымкар</a:t>
            </a:r>
            <a:r>
              <a:rPr lang="ru-RU" sz="1200" dirty="0">
                <a:solidFill>
                  <a:schemeClr val="bg1"/>
                </a:solidFill>
              </a:rPr>
              <a:t>, ул. Калинина, 20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200" dirty="0" smtClean="0">
                <a:solidFill>
                  <a:srgbClr val="FFFFFF"/>
                </a:solidFill>
                <a:latin typeface="Calibri"/>
                <a:cs typeface="Calibri"/>
              </a:rPr>
              <a:t>номер: </a:t>
            </a:r>
            <a:r>
              <a:rPr lang="ru-RU" sz="1200" dirty="0" smtClean="0">
                <a:solidFill>
                  <a:schemeClr val="bg1"/>
                </a:solidFill>
              </a:rPr>
              <a:t>8(34-260) 4-66-82 </a:t>
            </a:r>
            <a:endParaRPr lang="ru-RU" sz="12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Мизева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Анатольевна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ермскому краю</a:t>
            </a:r>
          </a:p>
          <a:p>
            <a:pPr marL="12700" marR="5080">
              <a:lnSpc>
                <a:spcPts val="800"/>
              </a:lnSpc>
            </a:pP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1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2840900"/>
              </p:ext>
            </p:extLst>
          </p:nvPr>
        </p:nvGraphicFramePr>
        <p:xfrm>
          <a:off x="377395" y="1890316"/>
          <a:ext cx="6813376" cy="60471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372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12787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5217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5123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latin typeface="+mn-lt"/>
                          <a:cs typeface="Calibri"/>
                        </a:rPr>
                        <a:t>03.03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651235">
                <a:tc>
                  <a:txBody>
                    <a:bodyPr/>
                    <a:lstStyle/>
                    <a:p>
                      <a:r>
                        <a:rPr lang="ru-RU" dirty="0" smtClean="0"/>
                        <a:t>07.03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Конкурс «Угадай мелодию», посвященный дню 8 Марта!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r>
                        <a:rPr lang="ru-RU" dirty="0" smtClean="0"/>
                        <a:t>10.03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930336">
                <a:tc>
                  <a:txBody>
                    <a:bodyPr/>
                    <a:lstStyle/>
                    <a:p>
                      <a:r>
                        <a:rPr lang="ru-RU" dirty="0" smtClean="0"/>
                        <a:t>12.03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Лекция Общества «Знание» на тему: «В здравом уме и твердой памяти: практика для активного долголетия»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930336">
                <a:tc>
                  <a:txBody>
                    <a:bodyPr/>
                    <a:lstStyle/>
                    <a:p>
                      <a:r>
                        <a:rPr lang="ru-RU" dirty="0" smtClean="0"/>
                        <a:t>13.03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Обучающий семинар на тему:« Новое в смартфонах, о противодействии мошенничеству»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12-00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r>
                        <a:rPr lang="ru-RU" dirty="0" smtClean="0"/>
                        <a:t>17.03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11-30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651235">
                <a:tc>
                  <a:txBody>
                    <a:bodyPr/>
                    <a:lstStyle/>
                    <a:p>
                      <a:r>
                        <a:rPr lang="ru-RU" dirty="0" smtClean="0"/>
                        <a:t>19.03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Просмотр фильмов Русского географического общества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r>
                        <a:rPr lang="ru-RU" dirty="0" smtClean="0"/>
                        <a:t>24.03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r>
                        <a:rPr lang="ru-RU" dirty="0" smtClean="0"/>
                        <a:t>26.03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Просмотр </a:t>
                      </a:r>
                      <a:r>
                        <a:rPr lang="ru-RU" smtClean="0"/>
                        <a:t>фильмов Русского ГО</a:t>
                      </a:r>
                      <a:endParaRPr lang="ru-RU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14-00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372134">
                <a:tc>
                  <a:txBody>
                    <a:bodyPr/>
                    <a:lstStyle/>
                    <a:p>
                      <a:r>
                        <a:rPr lang="ru-RU" dirty="0" smtClean="0"/>
                        <a:t>31.03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Занятие группы «Активное долголетие»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11-30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</TotalTime>
  <Words>151</Words>
  <Application>Microsoft Office PowerPoint</Application>
  <PresentationFormat>Произвольный</PresentationFormat>
  <Paragraphs>44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52</cp:revision>
  <dcterms:created xsi:type="dcterms:W3CDTF">2025-11-06T11:20:25Z</dcterms:created>
  <dcterms:modified xsi:type="dcterms:W3CDTF">2026-02-26T10:14:01Z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