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3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93700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Пермский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край 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Куеда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Ленина, 2в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  <a:sym typeface="Wingdings" pitchFamily="2" charset="2"/>
              </a:rPr>
              <a:t>: 8 (34262)3-16-99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Шамсутдинова Оксана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 09:00 – 16-45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273841"/>
              </p:ext>
            </p:extLst>
          </p:nvPr>
        </p:nvGraphicFramePr>
        <p:xfrm>
          <a:off x="389050" y="1967230"/>
          <a:ext cx="6790065" cy="459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06.03.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Поздравление женщин с </a:t>
                      </a:r>
                      <a:r>
                        <a:rPr lang="ru-RU" dirty="0" smtClean="0"/>
                        <a:t>Женским </a:t>
                      </a:r>
                      <a:r>
                        <a:rPr lang="ru-RU" dirty="0" smtClean="0"/>
                        <a:t>днем </a:t>
                      </a:r>
                      <a:r>
                        <a:rPr lang="ru-RU" dirty="0" smtClean="0"/>
                        <a:t>8 </a:t>
                      </a:r>
                      <a:r>
                        <a:rPr lang="ru-RU" dirty="0" smtClean="0"/>
                        <a:t>Марта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09.03.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Занятие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группы </a:t>
                      </a:r>
                      <a:r>
                        <a:rPr lang="ru-RU" baseline="0" dirty="0" smtClean="0"/>
                        <a:t>«Здоровья» </a:t>
                      </a:r>
                      <a:r>
                        <a:rPr lang="ru-RU" baseline="0" dirty="0" smtClean="0"/>
                        <a:t>для начинающих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12.03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Трансляция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проекта Знание. «В  здравом уме и твердой памяти: практики для активного долголетия»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19.03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Занятие</a:t>
                      </a:r>
                      <a:r>
                        <a:rPr lang="ru-RU" baseline="0" dirty="0" smtClean="0"/>
                        <a:t>  группы «Здоровья»  для  начинающих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26.03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Заседание  активистов </a:t>
                      </a:r>
                      <a:r>
                        <a:rPr lang="ru-RU" baseline="0" dirty="0" smtClean="0"/>
                        <a:t>  по  подготовке  мероприятий  к  празднованию </a:t>
                      </a:r>
                      <a:r>
                        <a:rPr lang="ru-RU" baseline="0" dirty="0" smtClean="0"/>
                        <a:t>100-летия  </a:t>
                      </a:r>
                      <a:r>
                        <a:rPr lang="ru-RU" baseline="0" dirty="0" smtClean="0"/>
                        <a:t>района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112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37</cp:revision>
  <cp:lastPrinted>2026-01-27T09:05:23Z</cp:lastPrinted>
  <dcterms:created xsi:type="dcterms:W3CDTF">2025-11-06T11:20:25Z</dcterms:created>
  <dcterms:modified xsi:type="dcterms:W3CDTF">2026-02-26T11:30:24Z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