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618100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Пермский край, г. Оханск, ул. Советская 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8-342-79 -3-15-56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Ольга Ивановна  Карасёва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565598" y="7200673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273050" y="1841500"/>
          <a:ext cx="6790065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99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19950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04.03.2026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нейрогимнстике</a:t>
                      </a:r>
                      <a:r>
                        <a:rPr lang="ru-RU" dirty="0" smtClean="0"/>
                        <a:t>. Библиотека г. Оханска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199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11.03.2026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Льготы Ветеранов труда. Встреча со специалистами  МТУ №1 Министерства социального развития Пермского края.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12.03.2026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Знание. «Живые символы России: история,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ремесла, народы»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12:00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18.03.2026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нейрогимнстике</a:t>
                      </a:r>
                      <a:r>
                        <a:rPr lang="ru-RU" dirty="0" smtClean="0"/>
                        <a:t>. Библиотека г. Оханска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 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24.03.2026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Школа здоровья.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26.03.2026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Изменение пенсионного законодательства 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в 2026 году. Личное консультирование.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126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29</cp:revision>
  <dcterms:created xsi:type="dcterms:W3CDTF">2025-11-06T11:20:25Z</dcterms:created>
  <dcterms:modified xsi:type="dcterms:W3CDTF">2026-02-26T12:42:12Z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