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7670" y="136107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9026" y="320020"/>
            <a:ext cx="25165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Уинское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Пролетарская, д. 1        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8(34259) 2-35- 44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Черепанова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264549"/>
              </p:ext>
            </p:extLst>
          </p:nvPr>
        </p:nvGraphicFramePr>
        <p:xfrm>
          <a:off x="420091" y="1917700"/>
          <a:ext cx="6797992" cy="5289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11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Calibri" pitchFamily="34" charset="0"/>
                          <a:ea typeface="Times New Roman"/>
                        </a:rPr>
                        <a:t>Тематический вечер «Есть в марте день особенный»: к Международному  женскому дню</a:t>
                      </a:r>
                      <a:endParaRPr lang="ru-RU" sz="1800" b="0" dirty="0">
                        <a:effectLst/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0278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РО Знание на тему: «В</a:t>
                      </a:r>
                      <a:r>
                        <a:rPr lang="ru-RU" baseline="0" dirty="0" smtClean="0"/>
                        <a:t> здравом уме и твердой памяти: практика для активного долголетия»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Мастер- класс: вязание крючком  «Волшебные петли»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13:00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Концертная программа «Весна идет!»: в рамках работы ВКЗ (прямая трансляция)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19:00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116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</a:rPr>
                        <a:t>Выездной прием граждан мобильного офиса ГОСЮРБЮРО: в рамках работы Центра правовой информации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r>
                        <a:rPr lang="en-US" dirty="0" smtClean="0"/>
                        <a:t>2</a:t>
                      </a:r>
                      <a:r>
                        <a:rPr lang="ru-RU" dirty="0" smtClean="0"/>
                        <a:t>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332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</a:rPr>
                        <a:t>Лекция «Жилищные права и вопросы ЖКХ»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r>
                        <a:rPr lang="ru-RU" dirty="0" smtClean="0"/>
                        <a:t>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4332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</a:rPr>
                        <a:t>Заседание клуба «Вдохновение»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162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37</cp:revision>
  <cp:lastPrinted>2025-12-24T09:41:45Z</cp:lastPrinted>
  <dcterms:created xsi:type="dcterms:W3CDTF">2025-11-06T11:20:25Z</dcterms:created>
  <dcterms:modified xsi:type="dcterms:W3CDTF">2026-02-26T11:21:08Z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