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096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с.Юсьва, ул.Советская, 5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2-79-46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Пуленко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Геннадий Анатольевич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03775"/>
              </p:ext>
            </p:extLst>
          </p:nvPr>
        </p:nvGraphicFramePr>
        <p:xfrm>
          <a:off x="349250" y="2077881"/>
          <a:ext cx="6790065" cy="516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006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12.03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РО «Знание» 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«В здравом уме и твердой памяти: практики для активного долголетия»	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19.03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Вязание крючком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26.03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Обучающий семинар на тему:« Новое в смартфонах – как экономить бюджет»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563</TotalTime>
  <Words>86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75</cp:revision>
  <dcterms:created xsi:type="dcterms:W3CDTF">2025-11-06T11:20:25Z</dcterms:created>
  <dcterms:modified xsi:type="dcterms:W3CDTF">2026-02-26T12:29:37Z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