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72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z="2400" spc="-10" dirty="0" smtClean="0"/>
              <a:t>АПРЕЛЬ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1" y="1871893"/>
          <a:ext cx="6715147" cy="5723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1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434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3856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989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99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врачом медицинской профилактики </a:t>
                      </a: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БардымскоЙ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ЦРБ  на тему «Поддержка и </a:t>
                      </a:r>
                      <a:r>
                        <a:rPr lang="ru-RU" sz="1400" b="1" i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</a:t>
                      </a:r>
                      <a:r>
                        <a:rPr lang="ru-RU" sz="1400" b="1" i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иммунитета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95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99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12:00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/>
                </a:tc>
              </a:tr>
              <a:tr h="5658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Эхо</a:t>
                      </a:r>
                      <a:r>
                        <a:rPr lang="ru-RU" sz="1400" b="1" i="1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Чернобыля.</a:t>
                      </a:r>
                      <a:r>
                        <a:rPr lang="ru-RU" sz="1400" b="1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Подвиг</a:t>
                      </a:r>
                      <a:r>
                        <a:rPr lang="ru-RU" sz="1400" b="1" i="1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ликвидаторов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95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4955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26.04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Церемония возложения цветов в День памяти об аварии на Чернобыльской АЭС «В память о Чернобыле»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995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28.04.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049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914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168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Баширова Эльвина Рафаизовна</cp:lastModifiedBy>
  <cp:revision>40</cp:revision>
  <dcterms:created xsi:type="dcterms:W3CDTF">2025-11-06T11:20:25Z</dcterms:created>
  <dcterms:modified xsi:type="dcterms:W3CDTF">2026-03-13T12:28:41Z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