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2"/>
    <p:sldId id="259" r:id="rId3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180" y="-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Я</a:t>
            </a:r>
            <a:r>
              <a:rPr spc="-5" dirty="0" smtClean="0"/>
              <a:t> </a:t>
            </a:r>
            <a:r>
              <a:rPr lang="ru-RU" spc="-5" dirty="0" smtClean="0"/>
              <a:t> НА 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Пермский край, с. Березовка, ул. Октябрьская, 31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8(34251) 3- 11- 47 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Винокурова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Лариса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ячеславовна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796276"/>
              </p:ext>
            </p:extLst>
          </p:nvPr>
        </p:nvGraphicFramePr>
        <p:xfrm>
          <a:off x="349250" y="1917700"/>
          <a:ext cx="6767392" cy="5314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105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899992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4337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2342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01.04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mtClean="0">
                          <a:latin typeface="+mn-lt"/>
                          <a:cs typeface="Calibri Light"/>
                        </a:rPr>
                        <a:t>Открытие выставки</a:t>
                      </a:r>
                      <a:r>
                        <a:rPr lang="ru-RU" sz="1800" b="0" baseline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«Пасхальный сувенир»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2342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01.04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Час СВО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2342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02.04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Интеллектуальная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игра «Весна в моей душе»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3326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Азбука</a:t>
                      </a:r>
                      <a:r>
                        <a:rPr lang="ru-RU" baseline="0" dirty="0" smtClean="0"/>
                        <a:t> интернета. Обучение работе со смартфоном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17023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09.04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Азбука</a:t>
                      </a:r>
                      <a:r>
                        <a:rPr lang="ru-RU" baseline="0" dirty="0" smtClean="0"/>
                        <a:t> интернета. Обучение работе со смартфоном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</a:tr>
              <a:tr h="48325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13.04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Сад и огород. Пикировка рассады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10.00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9426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14.04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Азбука православия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16.04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Онлайн-лекция РО «Знание» «Эхо Чернобыля. Подвиг ликвидаторов»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12.00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16.04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Час здоровья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6334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</a:t>
            </a:r>
            <a:r>
              <a:rPr lang="ru-RU" spc="-10" dirty="0" smtClean="0"/>
              <a:t>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АПРЕЛЬ</a:t>
            </a:r>
            <a:r>
              <a:rPr lang="ru-RU" spc="-10" dirty="0" smtClean="0"/>
              <a:t>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Пермский край, с. Березовка, ул. Октябрьская, 31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8(34251) 3- 11- 47 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Винокурова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Лариса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ячеславовна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058823"/>
              </p:ext>
            </p:extLst>
          </p:nvPr>
        </p:nvGraphicFramePr>
        <p:xfrm>
          <a:off x="349250" y="1917701"/>
          <a:ext cx="6767392" cy="46786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105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899992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1537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7911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16.04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Азбука</a:t>
                      </a:r>
                      <a:r>
                        <a:rPr lang="ru-RU" baseline="0" dirty="0" smtClean="0"/>
                        <a:t> интернета. Обучение работе со смартфоном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</a:tr>
              <a:tr h="47243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17.04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Встреча</a:t>
                      </a:r>
                      <a:r>
                        <a:rPr lang="ru-RU" baseline="0" dirty="0" smtClean="0"/>
                        <a:t> активистов НКОЦТ «</a:t>
                      </a:r>
                      <a:r>
                        <a:rPr lang="ru-RU" baseline="0" dirty="0" err="1" smtClean="0"/>
                        <a:t>Шауба</a:t>
                      </a:r>
                      <a:r>
                        <a:rPr lang="ru-RU" baseline="0" dirty="0" smtClean="0"/>
                        <a:t>» «Встреча друзей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12:30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57911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23.04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Азбука</a:t>
                      </a:r>
                      <a:r>
                        <a:rPr lang="ru-RU" baseline="0" dirty="0" smtClean="0"/>
                        <a:t> интернета. Обучение работе со смартфоном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57911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Литературная гостиная</a:t>
                      </a:r>
                      <a:r>
                        <a:rPr lang="ru-RU" baseline="0" dirty="0" smtClean="0"/>
                        <a:t> «Мелодии военных лет», приуроченная к Дню Победы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Встреча друзей «Выпуск</a:t>
                      </a:r>
                      <a:r>
                        <a:rPr lang="ru-RU" baseline="0" dirty="0" smtClean="0"/>
                        <a:t> -75»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96241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28.04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Азбука православия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</a:tr>
              <a:tr h="57911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30.04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Азбука</a:t>
                      </a:r>
                      <a:r>
                        <a:rPr lang="ru-RU" baseline="0" dirty="0" smtClean="0"/>
                        <a:t> интернета. Обучение работе со смартфоном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6334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450</TotalTime>
  <Words>237</Words>
  <Application>Microsoft Office PowerPoint</Application>
  <PresentationFormat>Произвольный</PresentationFormat>
  <Paragraphs>73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 НА АПРЕЛЬ 2026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Винокурова Лариса Вячеславовна</cp:lastModifiedBy>
  <cp:revision>50</cp:revision>
  <cp:lastPrinted>2026-03-26T10:33:15Z</cp:lastPrinted>
  <dcterms:created xsi:type="dcterms:W3CDTF">2025-11-06T11:20:25Z</dcterms:created>
  <dcterms:modified xsi:type="dcterms:W3CDTF">2026-03-26T10:33:19Z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