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797675" cy="9929813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6" d="100"/>
          <a:sy n="76" d="100"/>
        </p:scale>
        <p:origin x="-2035" y="11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/>
              <a:t>НА</a:t>
            </a:r>
            <a:r>
              <a:rPr spc="-5"/>
              <a:t> </a:t>
            </a:r>
            <a:r>
              <a:rPr lang="ru-RU" spc="-10" dirty="0" smtClean="0"/>
              <a:t>АПРЕЛЬ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3914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618820, . Горнозаводск, ул.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Гипроцемента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д. 31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8(34269) 4-23-00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Руководитель клиентской службы: Макаревич </a:t>
            </a:r>
            <a:r>
              <a:rPr lang="ru-RU" sz="1300" smtClean="0">
                <a:solidFill>
                  <a:srgbClr val="FFFFFF"/>
                </a:solidFill>
                <a:latin typeface="Calibri"/>
                <a:cs typeface="Calibri"/>
              </a:rPr>
              <a:t>Лариса Михайловна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Пермскому краю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46103775"/>
              </p:ext>
            </p:extLst>
          </p:nvPr>
        </p:nvGraphicFramePr>
        <p:xfrm>
          <a:off x="349250" y="2077881"/>
          <a:ext cx="6790065" cy="5125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414161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07.04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Занятие группы «Здоровья».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</a:t>
                      </a:r>
                      <a:r>
                        <a:rPr lang="ru-RU" sz="1800" b="0" baseline="0" dirty="0" err="1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Нейрогимнастика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.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10.04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Принимаем участие в юбилейном мероприятии дамский клуб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 «Лада».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15:00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15.04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Лекция РО Знание на тему: </a:t>
                      </a:r>
                      <a:r>
                        <a:rPr lang="ru-RU" dirty="0" smtClean="0"/>
                        <a:t>«</a:t>
                      </a:r>
                      <a:r>
                        <a:rPr lang="ru-RU" baseline="0" dirty="0" smtClean="0"/>
                        <a:t> Эхо Чернобыля. Подвиг ликвидаторов</a:t>
                      </a:r>
                      <a:r>
                        <a:rPr lang="ru-RU" dirty="0" smtClean="0"/>
                        <a:t>».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21.04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Мероприятие в центральной библиотеке. </a:t>
                      </a:r>
                      <a:r>
                        <a:rPr lang="ru-RU" sz="1800" b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День поэзии.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89938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24.04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Мероприятие в пос. Пашия на презентации книги Галины Березиной « Я иду по жизни не спеша».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15:00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062538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29.04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Лекция </a:t>
                      </a:r>
                      <a:r>
                        <a:rPr lang="ru-RU" dirty="0" err="1" smtClean="0"/>
                        <a:t>Лунегова</a:t>
                      </a:r>
                      <a:r>
                        <a:rPr lang="ru-RU" dirty="0" smtClean="0"/>
                        <a:t> С.Г. на тему: В чем человечность в человеке»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13:00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936688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317127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129</TotalTime>
  <Words>132</Words>
  <Application>Microsoft Office PowerPoint</Application>
  <PresentationFormat>Произвольный</PresentationFormat>
  <Paragraphs>32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АПРЕЛЬ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Макаревич Лариса Михайловна</cp:lastModifiedBy>
  <cp:revision>26</cp:revision>
  <dcterms:created xsi:type="dcterms:W3CDTF">2025-11-06T11:20:25Z</dcterms:created>
  <dcterms:modified xsi:type="dcterms:W3CDTF">2026-03-26T11:11:29Z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