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3378" y="-2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3/31/2026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2077881"/>
          <a:ext cx="6790065" cy="535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Т/О «жизнь в цвете»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11-00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Т/О «Пульс жизни 2»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02.04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Т/О «Пульс жизни»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02.04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Скандинавская ходьба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02.04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Имперский русский балет «Лебединое озеро»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02.04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Посещение концерта «Стоп музыка»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03.04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Т/О «</a:t>
                      </a:r>
                      <a:r>
                        <a:rPr lang="ru-RU" sz="1800" b="1" i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Нейробика</a:t>
                      </a: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60+»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03.04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Т/О «Занимательный французский»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06.04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Мастерская Сценического искусства 50+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06.04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Социальный кинозал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07.04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Т/О «Пульс жизни»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07.04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Т/О «</a:t>
                      </a:r>
                      <a:r>
                        <a:rPr lang="ru-RU" sz="1800" b="1" i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Нейробика</a:t>
                      </a: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60+»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14-00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smtClean="0"/>
              <a:t> 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2077881"/>
          <a:ext cx="6790065" cy="535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07.04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Т/О «Занимательный французский»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12-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07.04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Скандинавская ходьба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17-30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08.04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Т/О «жизнь в цвете»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08.04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Т/О «Пульс жизни 2»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09.04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Т/О «Пульс жизни»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09.04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Скандинавская ходьба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17-50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10.04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Т/О «</a:t>
                      </a:r>
                      <a:r>
                        <a:rPr lang="ru-RU" sz="1800" b="1" i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Нейробика</a:t>
                      </a: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60+»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10.04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Т/О «Занимательный французский»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10.04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Посещение спектакля «Семейка легкого поведения»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13.04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Мастерская Сценического искусства 50+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13.04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Социальный кинозал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12-20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14.04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Т/О «Пульс жизни»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</a:t>
            </a:r>
            <a:r>
              <a:rPr lang="ru-RU" spc="-10" dirty="0" smtClean="0"/>
              <a:t/>
            </a:r>
            <a:br>
              <a:rPr lang="ru-RU" spc="-10" dirty="0" smtClean="0"/>
            </a:br>
            <a:r>
              <a:rPr smtClean="0"/>
              <a:t>НА</a:t>
            </a:r>
            <a:r>
              <a:rPr spc="-5" smtClean="0"/>
              <a:t> </a:t>
            </a:r>
            <a:r>
              <a:rPr lang="ru-RU" spc="-10" dirty="0" smtClean="0"/>
              <a:t> АПЕРЕЛЬ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2077881"/>
          <a:ext cx="6790065" cy="535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14.04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Т/О «</a:t>
                      </a:r>
                      <a:r>
                        <a:rPr lang="ru-RU" sz="1800" b="1" i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Нейробика</a:t>
                      </a: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60+»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14-00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14.04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Т/О «Занимательный французский»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12-00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14.04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Скандинавская ходьба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15.04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Т/О «жизнь в цвете»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15.04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Т/О «Пульс жизни 2»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16.04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 общества «Знание» «Эхо Чернобыля. Подвиг ликвидаторов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16.04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Т/О «Пульс жизни»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16.04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Скандинавская ходьба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17.04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Т/О «</a:t>
                      </a:r>
                      <a:r>
                        <a:rPr lang="ru-RU" sz="1800" b="1" i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Нейробика</a:t>
                      </a:r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60+»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17.04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Т/О «Занимательный французский»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Мастерская Сценического искусства 50+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Социальный кинозал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12-20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 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smtClean="0">
                <a:solidFill>
                  <a:srgbClr val="FFFFFF"/>
                </a:solidFill>
                <a:latin typeface="Calibri"/>
                <a:cs typeface="Calibri"/>
              </a:rPr>
              <a:t>по Пермскому 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78174455"/>
              </p:ext>
            </p:extLst>
          </p:nvPr>
        </p:nvGraphicFramePr>
        <p:xfrm>
          <a:off x="349250" y="2077881"/>
          <a:ext cx="6790065" cy="535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21.04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dirty="0" smtClean="0">
                          <a:latin typeface="+mn-lt"/>
                          <a:cs typeface="Calibri Light"/>
                        </a:rPr>
                        <a:t>Т/О «Пульс жизни»</a:t>
                      </a:r>
                      <a:endParaRPr lang="ru-RU" sz="1800" b="0" i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11-00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21.04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dirty="0" smtClean="0">
                          <a:latin typeface="+mn-lt"/>
                          <a:cs typeface="Calibri Light"/>
                        </a:rPr>
                        <a:t>Т/О «</a:t>
                      </a:r>
                      <a:r>
                        <a:rPr lang="ru-RU" sz="1800" b="0" i="0" dirty="0" err="1" smtClean="0">
                          <a:latin typeface="+mn-lt"/>
                          <a:cs typeface="Calibri Light"/>
                        </a:rPr>
                        <a:t>Нейробика</a:t>
                      </a:r>
                      <a:r>
                        <a:rPr lang="ru-RU" sz="1800" b="0" i="0" dirty="0" smtClean="0">
                          <a:latin typeface="+mn-lt"/>
                          <a:cs typeface="Calibri Light"/>
                        </a:rPr>
                        <a:t> 60+»</a:t>
                      </a:r>
                      <a:endParaRPr lang="ru-RU" sz="1800" b="0" i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14-00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21.04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0" dirty="0" smtClean="0"/>
                        <a:t>Т/О «Занимательный французский</a:t>
                      </a:r>
                      <a:endParaRPr lang="ru-RU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21.04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0" dirty="0" smtClean="0"/>
                        <a:t>Скандинавская ходьба</a:t>
                      </a:r>
                      <a:endParaRPr lang="ru-RU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17-30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22.04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0" dirty="0" smtClean="0"/>
                        <a:t>Т/О «Жизнь в цвете»</a:t>
                      </a:r>
                      <a:endParaRPr lang="ru-RU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22.04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0" dirty="0" smtClean="0"/>
                        <a:t>Т/О «Пульс жизни 2»</a:t>
                      </a:r>
                      <a:endParaRPr lang="ru-RU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23.04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0" dirty="0" smtClean="0"/>
                        <a:t>Т/О «Пульс жизни»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23.04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0" dirty="0" smtClean="0"/>
                        <a:t>Праздничное </a:t>
                      </a:r>
                      <a:r>
                        <a:rPr lang="ru-RU" i="0" dirty="0" err="1" smtClean="0"/>
                        <a:t>онлайн</a:t>
                      </a:r>
                      <a:r>
                        <a:rPr lang="ru-RU" i="0" dirty="0" smtClean="0"/>
                        <a:t> - мероприятие, посвященное Дню</a:t>
                      </a:r>
                      <a:r>
                        <a:rPr lang="ru-RU" i="0" baseline="0" dirty="0" smtClean="0"/>
                        <a:t> Победы</a:t>
                      </a:r>
                      <a:endParaRPr lang="ru-RU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23.04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0" dirty="0" smtClean="0"/>
                        <a:t>Скандинавская ходьба</a:t>
                      </a:r>
                      <a:endParaRPr lang="ru-RU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24.04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dirty="0" smtClean="0">
                          <a:latin typeface="+mn-lt"/>
                          <a:cs typeface="Calibri Light"/>
                        </a:rPr>
                        <a:t>Т/О «</a:t>
                      </a:r>
                      <a:r>
                        <a:rPr lang="ru-RU" sz="1800" b="0" i="0" dirty="0" err="1" smtClean="0">
                          <a:latin typeface="+mn-lt"/>
                          <a:cs typeface="Calibri Light"/>
                        </a:rPr>
                        <a:t>Нейробика</a:t>
                      </a:r>
                      <a:r>
                        <a:rPr lang="ru-RU" sz="1800" b="0" i="0" dirty="0" smtClean="0">
                          <a:latin typeface="+mn-lt"/>
                          <a:cs typeface="Calibri Light"/>
                        </a:rPr>
                        <a:t> 60+»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24.04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i="0" dirty="0" smtClean="0"/>
                        <a:t>Т/О «Занимательный французский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24.04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0" dirty="0" smtClean="0"/>
                        <a:t>Капустник</a:t>
                      </a:r>
                      <a:endParaRPr lang="ru-RU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17-30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 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ФИО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44371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smtClean="0">
                <a:solidFill>
                  <a:srgbClr val="FFFFFF"/>
                </a:solidFill>
                <a:latin typeface="Calibri"/>
                <a:cs typeface="Calibri"/>
              </a:rPr>
              <a:t>по Пермскому 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2077881"/>
          <a:ext cx="6790065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27.04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Мастерская Сценического искусства 50+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10-30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27.04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Социальный кинозал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12-30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28.04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Т/О «Пульс жизни»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28.04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Т/О «</a:t>
                      </a:r>
                      <a:r>
                        <a:rPr lang="ru-RU" dirty="0" err="1" smtClean="0"/>
                        <a:t>Нейробика</a:t>
                      </a:r>
                      <a:r>
                        <a:rPr lang="ru-RU" dirty="0" smtClean="0"/>
                        <a:t> 60+»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28.04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Т/О «Занимательный французский»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28.04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Скандинавская ходьба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29.04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Т/О «Жизнь в цвете»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29.04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Т/О «Пульс жизни 2»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30.04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Т/О «Пульс жизни»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30.04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Скандинавская ходьба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17-30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Words>574</Words>
  <Application>Microsoft Office PowerPoint</Application>
  <PresentationFormat>Произвольный</PresentationFormat>
  <Paragraphs>244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 Theme</vt:lpstr>
      <vt:lpstr>МЕРОПРИЯТИЯ НА АПРЕЛЬ 2026</vt:lpstr>
      <vt:lpstr>МЕРОПРИЯТИЯ НА  АПРЕЛЬ 2026</vt:lpstr>
      <vt:lpstr>МЕРОПРИЯТ НА  АПЕРЕЛЬ 2026</vt:lpstr>
      <vt:lpstr>МЕРОПРИЯТИЯ НА  АПРЕЛЬ 2026</vt:lpstr>
      <vt:lpstr>МЕРОПРИЯТИЯ НА 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069SedovaOV</cp:lastModifiedBy>
  <cp:revision>16</cp:revision>
  <dcterms:created xsi:type="dcterms:W3CDTF">2025-11-06T11:20:25Z</dcterms:created>
  <dcterms:modified xsi:type="dcterms:W3CDTF">2026-03-31T07:26:47Z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