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15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en-US"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618590, . Красновишерск ул. Советская, д..9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8(34243) 3-11-50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Воробьева 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644003"/>
              </p:ext>
            </p:extLst>
          </p:nvPr>
        </p:nvGraphicFramePr>
        <p:xfrm>
          <a:off x="349250" y="2077881"/>
          <a:ext cx="6790065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выставки «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Искусство.Творчество.Дети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 в детской школе искусств.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</a:t>
                      </a:r>
                      <a:r>
                        <a:rPr lang="ru-RU" dirty="0" smtClean="0"/>
                        <a:t>«Эхо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Чернобыля.Подвиг</a:t>
                      </a:r>
                      <a:r>
                        <a:rPr lang="ru-RU" baseline="0" dirty="0" smtClean="0"/>
                        <a:t> ликвидаторов».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группы «Здоровье»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89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Воробьева Виктория Николаевна</cp:lastModifiedBy>
  <cp:revision>25</cp:revision>
  <dcterms:created xsi:type="dcterms:W3CDTF">2025-11-06T11:20:25Z</dcterms:created>
  <dcterms:modified xsi:type="dcterms:W3CDTF">2026-03-27T05:09:10Z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