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2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0169E-9350-49CB-B3A4-2388F657FF2B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11411-B6B3-4766-AA8C-7F41441A8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544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11411-B6B3-4766-AA8C-7F41441A8D0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апрель 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г.Кудымкар</a:t>
            </a:r>
            <a:r>
              <a:rPr lang="ru-RU" sz="1200" dirty="0">
                <a:solidFill>
                  <a:schemeClr val="bg1"/>
                </a:solidFill>
              </a:rPr>
              <a:t>, ул. Калинина, 20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2840900"/>
              </p:ext>
            </p:extLst>
          </p:nvPr>
        </p:nvGraphicFramePr>
        <p:xfrm>
          <a:off x="681906" y="1530276"/>
          <a:ext cx="6624737" cy="5838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1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103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248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657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dirty="0" smtClean="0"/>
                        <a:t>07.04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24660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Просмотр фильмов Русского 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08260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Общества «Знание» на тему: «Эхо Чернобыля. Подвиг ликвидаторов».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707848">
                <a:tc>
                  <a:txBody>
                    <a:bodyPr/>
                    <a:lstStyle/>
                    <a:p>
                      <a:r>
                        <a:rPr lang="ru-RU" dirty="0" smtClean="0"/>
                        <a:t>18.04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Соревнования по плаванию «Ветеранский заплыв».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5782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Общества «Знание» на тему: «Праздничные мероприятия в преддверии  9 Мая».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48032">
                <a:tc>
                  <a:txBody>
                    <a:bodyPr/>
                    <a:lstStyle/>
                    <a:p>
                      <a:r>
                        <a:rPr lang="ru-RU" dirty="0" smtClean="0"/>
                        <a:t>25.04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Экскурсионная поездка в г.Соликамск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06-00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139</Words>
  <Application>Microsoft Office PowerPoint</Application>
  <PresentationFormat>Произвольный</PresentationFormat>
  <Paragraphs>41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62</cp:revision>
  <dcterms:created xsi:type="dcterms:W3CDTF">2025-11-06T11:20:25Z</dcterms:created>
  <dcterms:modified xsi:type="dcterms:W3CDTF">2026-03-26T06:57:40Z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