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0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93700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Адрес:Пермский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край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п.Куеда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ул.Ленина,2в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  <a:sym typeface="Wingdings" pitchFamily="2" charset="2"/>
              </a:rPr>
              <a:t>: 8 (34262)3-16-99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Шамсутдинова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 09:00 – 16-45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300310"/>
              </p:ext>
            </p:extLst>
          </p:nvPr>
        </p:nvGraphicFramePr>
        <p:xfrm>
          <a:off x="389050" y="1967230"/>
          <a:ext cx="6790065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Занятие</a:t>
                      </a:r>
                      <a:r>
                        <a:rPr lang="ru-RU" baseline="0" dirty="0" smtClean="0"/>
                        <a:t>  группы «Здоровья»  для  начинающих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Обучение навыкам компьютерной грамотности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16.04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Трансляция  проекта Знание. Лекция  «Эхо Чернобыля. Подвиг ликвидаторов»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Изготовление</a:t>
                      </a:r>
                      <a:r>
                        <a:rPr lang="ru-RU" baseline="0" dirty="0" smtClean="0"/>
                        <a:t>  чая  из  трав  для  СВО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 по  плетению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 макраме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Занятие</a:t>
                      </a:r>
                      <a:r>
                        <a:rPr lang="ru-RU" baseline="0" dirty="0" smtClean="0"/>
                        <a:t>  группы «Здоровья»  для  начинающих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98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Шамсутдинова Оксана Владимировна</cp:lastModifiedBy>
  <cp:revision>40</cp:revision>
  <cp:lastPrinted>2026-01-27T09:05:23Z</cp:lastPrinted>
  <dcterms:created xsi:type="dcterms:W3CDTF">2025-11-06T11:20:25Z</dcterms:created>
  <dcterms:modified xsi:type="dcterms:W3CDTF">2026-03-24T08:55:01Z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