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3426" y="-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92650" y="316976"/>
            <a:ext cx="24466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 smtClean="0"/>
              <a:t>МЕРОПРИЯТИ</a:t>
            </a:r>
            <a:r>
              <a:rPr lang="ru-RU" spc="-10" dirty="0" smtClean="0"/>
              <a:t>Я </a:t>
            </a:r>
            <a:r>
              <a:rPr dirty="0" smtClean="0"/>
              <a:t>НА</a:t>
            </a:r>
            <a:r>
              <a:rPr spc="-5" dirty="0" smtClean="0"/>
              <a:t> </a:t>
            </a:r>
            <a:r>
              <a:rPr lang="ru-RU" spc="-10" dirty="0" smtClean="0"/>
              <a:t>АПРЕЛЬ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618100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Пермский край, г. Оханск, ул. Советская 16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: 8-342-79 -3-15-56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Ольга Ивановна  Карасёва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778250" y="7480300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П</a:t>
            </a:r>
            <a:r>
              <a:rPr sz="800" dirty="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Пермскому краю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46103775"/>
              </p:ext>
            </p:extLst>
          </p:nvPr>
        </p:nvGraphicFramePr>
        <p:xfrm>
          <a:off x="273050" y="1841500"/>
          <a:ext cx="6790065" cy="484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1995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619950">
                <a:tc>
                  <a:txBody>
                    <a:bodyPr/>
                    <a:lstStyle/>
                    <a:p>
                      <a:r>
                        <a:rPr lang="ru-RU" sz="1800" b="0" dirty="0" smtClean="0">
                          <a:latin typeface="+mn-lt"/>
                        </a:rPr>
                        <a:t>08.04.2026</a:t>
                      </a:r>
                      <a:endParaRPr lang="ru-RU" sz="18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Занятия по </a:t>
                      </a:r>
                      <a:r>
                        <a:rPr lang="ru-RU" dirty="0" err="1" smtClean="0"/>
                        <a:t>нейрогимнстике</a:t>
                      </a:r>
                      <a:r>
                        <a:rPr lang="ru-RU" dirty="0" smtClean="0"/>
                        <a:t>. Библиотека г. Оханска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13:00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</a:tr>
              <a:tr h="61995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07.04.2026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Льготы и социальные гарантии ликвидаторам последствий Чернобыльской АЭС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5425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15.04.2026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Занятия по </a:t>
                      </a:r>
                      <a:r>
                        <a:rPr lang="ru-RU" dirty="0" err="1" smtClean="0"/>
                        <a:t>нейрогимнстике</a:t>
                      </a:r>
                      <a:r>
                        <a:rPr lang="ru-RU" dirty="0" smtClean="0"/>
                        <a:t>. Библиотека г. Оханска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</a:t>
                      </a:r>
                      <a:r>
                        <a:rPr lang="ru-RU" dirty="0" smtClean="0"/>
                        <a:t>13:00</a:t>
                      </a:r>
                      <a:endParaRPr lang="ru-RU" dirty="0"/>
                    </a:p>
                  </a:txBody>
                  <a:tcPr/>
                </a:tc>
              </a:tr>
              <a:tr h="35425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16.04.2026</a:t>
                      </a:r>
                      <a:endParaRPr lang="ru-RU" sz="16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Лекция РО Знание. </a:t>
                      </a:r>
                      <a:r>
                        <a:rPr lang="ru-RU" sz="18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«Эхо Чернобыля. Подвиг ликвидаторов»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12:00 </a:t>
                      </a:r>
                      <a:endParaRPr lang="ru-RU" dirty="0"/>
                    </a:p>
                  </a:txBody>
                  <a:tcPr/>
                </a:tc>
              </a:tr>
              <a:tr h="35425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23.04.2026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Школа здоровья</a:t>
                      </a: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. Артериальная гипертензия.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</a:tr>
              <a:tr h="35425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24.04.2026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Конфликты в «серебряном» возрасте. Способы разрешения конфликтов.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54257">
                <a:tc>
                  <a:txBody>
                    <a:bodyPr/>
                    <a:lstStyle/>
                    <a:p>
                      <a:endParaRPr lang="ru-RU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</TotalTime>
  <Words>118</Words>
  <Application>Microsoft Office PowerPoint</Application>
  <PresentationFormat>Произвольный</PresentationFormat>
  <Paragraphs>32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АПРЕЛЬ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Карасёва Ольга Ивановна</cp:lastModifiedBy>
  <cp:revision>30</cp:revision>
  <dcterms:created xsi:type="dcterms:W3CDTF">2025-11-06T11:20:25Z</dcterms:created>
  <dcterms:modified xsi:type="dcterms:W3CDTF">2026-03-26T10:44:42Z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